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62" r:id="rId3"/>
    <p:sldId id="257" r:id="rId4"/>
    <p:sldId id="258" r:id="rId5"/>
    <p:sldId id="259" r:id="rId6"/>
    <p:sldId id="263" r:id="rId7"/>
    <p:sldId id="264" r:id="rId8"/>
    <p:sldId id="260"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00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708883-0966-45BA-9222-FC5156819B93}" type="datetimeFigureOut">
              <a:rPr lang="en-US" smtClean="0"/>
              <a:t>3/11/2013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AB05A7-C8D1-4DFB-8691-F3D7DA6A7AA8}" type="slidenum">
              <a:rPr lang="en-US" smtClean="0"/>
              <a:t>‹#›</a:t>
            </a:fld>
            <a:endParaRPr lang="en-US"/>
          </a:p>
        </p:txBody>
      </p:sp>
    </p:spTree>
    <p:extLst>
      <p:ext uri="{BB962C8B-B14F-4D97-AF65-F5344CB8AC3E}">
        <p14:creationId xmlns:p14="http://schemas.microsoft.com/office/powerpoint/2010/main" val="414739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31C22-5A90-4E2B-86EE-229079046C02}" type="datetimeFigureOut">
              <a:rPr lang="en-US" smtClean="0"/>
              <a:pPr/>
              <a:t>3/11/2013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3E6B53-DC58-4006-8ED3-108612BF943E}" type="slidenum">
              <a:rPr lang="en-US" smtClean="0"/>
              <a:pPr/>
              <a:t>‹#›</a:t>
            </a:fld>
            <a:endParaRPr lang="en-US"/>
          </a:p>
        </p:txBody>
      </p:sp>
    </p:spTree>
    <p:extLst>
      <p:ext uri="{BB962C8B-B14F-4D97-AF65-F5344CB8AC3E}">
        <p14:creationId xmlns:p14="http://schemas.microsoft.com/office/powerpoint/2010/main" val="1339911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3E6B53-DC58-4006-8ED3-108612BF943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new work got off to a running start, for in 1829</a:t>
            </a:r>
            <a:r>
              <a:rPr lang="en-US" baseline="0" dirty="0" smtClean="0"/>
              <a:t> the churches reported twenty-eight Sabbath Schools with 1,000 pupils!</a:t>
            </a:r>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Jesse Mercer was obviously very influential during the early days of the Georgia Association.</a:t>
            </a:r>
            <a:r>
              <a:rPr lang="en-US" baseline="0" dirty="0" smtClean="0"/>
              <a:t> Thus when an institute of higher education was established in Penfield, it was named after Jesse Mercer. The leaders of the Georgia Association ran the school for years and most of the faculty served in the churches. Mercer University was mainly a Georgia Association School for thirty-seven years.</a:t>
            </a:r>
          </a:p>
          <a:p>
            <a:endParaRPr lang="en-US" baseline="0" dirty="0" smtClean="0"/>
          </a:p>
          <a:p>
            <a:r>
              <a:rPr lang="en-US" baseline="0" dirty="0" smtClean="0"/>
              <a:t>The other associations did not even send correspondence. The Georgia Association kept the convention alive and led it through seven lean years. Georgia Association leaders literally controlled the convention for forty-eight years and furnished presidents for many more years.</a:t>
            </a:r>
          </a:p>
          <a:p>
            <a:endParaRPr lang="en-US" baseline="0" dirty="0" smtClean="0"/>
          </a:p>
          <a:p>
            <a:r>
              <a:rPr lang="en-US" baseline="0" dirty="0" smtClean="0"/>
              <a:t>The voice of Georgia Baptists stayed in Washington until December 1840 then moved to Penfield where it remained until moving to Macon in 1856. Georgia Association got anything it wanted printed in the </a:t>
            </a:r>
            <a:r>
              <a:rPr lang="en-US" i="1" baseline="0" dirty="0" smtClean="0"/>
              <a:t>Index</a:t>
            </a:r>
            <a:r>
              <a:rPr lang="en-US" i="0" baseline="0" dirty="0" smtClean="0"/>
              <a:t>. For years later it assumed the right to have its sermons and news printed in the state paper. The editors were members of Georgia Association churches for twenty-three years.</a:t>
            </a:r>
          </a:p>
          <a:p>
            <a:endParaRPr lang="en-US" i="0" baseline="0" dirty="0" smtClean="0"/>
          </a:p>
          <a:p>
            <a:r>
              <a:rPr lang="en-US" i="0" baseline="0" dirty="0" smtClean="0"/>
              <a:t>The battle over missionary emphasis caused much turmoil between the associations that year.</a:t>
            </a:r>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Georgia Baptist Association has many</a:t>
            </a:r>
            <a:r>
              <a:rPr lang="en-US" baseline="0" dirty="0" smtClean="0"/>
              <a:t> firsts to its credit. Among them is Penfield Christian Homes. </a:t>
            </a:r>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the past 225 years the Georgia Association has had 175 member churches.</a:t>
            </a:r>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3E6B53-DC58-4006-8ED3-108612BF943E}"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3E6B53-DC58-4006-8ED3-108612BF943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 Marshall was</a:t>
            </a:r>
            <a:r>
              <a:rPr lang="en-US" baseline="0" dirty="0" smtClean="0"/>
              <a:t> undoubtedly the leading spirit in organizing the association. He was host pastor at the constituting session and the first moderator.</a:t>
            </a:r>
          </a:p>
          <a:p>
            <a:endParaRPr lang="en-US" baseline="0" dirty="0" smtClean="0"/>
          </a:p>
          <a:p>
            <a:r>
              <a:rPr lang="en-US" baseline="0" dirty="0" smtClean="0"/>
              <a:t>Abraham Marshall was the son of Daniel Marshall and pastor of </a:t>
            </a:r>
            <a:r>
              <a:rPr lang="en-US" baseline="0" dirty="0" err="1" smtClean="0"/>
              <a:t>Kiokee</a:t>
            </a:r>
            <a:r>
              <a:rPr lang="en-US" baseline="0" dirty="0" smtClean="0"/>
              <a:t> church from 1784 until his death. He was elected moderator 19 times, organized many churches and was a member of the 1789 Georgia Constitutional Convention.</a:t>
            </a:r>
          </a:p>
          <a:p>
            <a:endParaRPr lang="en-US" baseline="0" dirty="0" smtClean="0"/>
          </a:p>
          <a:p>
            <a:r>
              <a:rPr lang="en-US" baseline="0" dirty="0" smtClean="0"/>
              <a:t>Sanders Walker was probably the first Baptist minister ordained in Georgia and was the first pastor of Fishing Creek church.</a:t>
            </a:r>
          </a:p>
          <a:p>
            <a:endParaRPr lang="en-US" baseline="0" dirty="0" smtClean="0"/>
          </a:p>
          <a:p>
            <a:r>
              <a:rPr lang="en-US" baseline="0" dirty="0" smtClean="0"/>
              <a:t>Peter Smith was probably the founding pastor of Greenwood church and served as clerk of the association for four years.</a:t>
            </a:r>
          </a:p>
          <a:p>
            <a:endParaRPr lang="en-US" baseline="0" dirty="0" smtClean="0"/>
          </a:p>
          <a:p>
            <a:r>
              <a:rPr lang="en-US" baseline="0" dirty="0" smtClean="0"/>
              <a:t>Silas Mercer was the founder of several major congregations including Phillips Mill, Bethesda and </a:t>
            </a:r>
            <a:r>
              <a:rPr lang="en-US" baseline="0" dirty="0" err="1" smtClean="0"/>
              <a:t>Powelton</a:t>
            </a:r>
            <a:r>
              <a:rPr lang="en-US" baseline="0" dirty="0" smtClean="0"/>
              <a:t>. He was the father of Jesse Mercer.</a:t>
            </a:r>
          </a:p>
          <a:p>
            <a:endParaRPr lang="en-US" baseline="0" dirty="0" smtClean="0"/>
          </a:p>
          <a:p>
            <a:r>
              <a:rPr lang="en-US" baseline="0" dirty="0" smtClean="0"/>
              <a:t>Loveless Savage was probably instrumental in organizing Abilene church where he served as pastor for many years.</a:t>
            </a:r>
          </a:p>
          <a:p>
            <a:endParaRPr lang="en-US" baseline="0" dirty="0" smtClean="0"/>
          </a:p>
          <a:p>
            <a:r>
              <a:rPr lang="en-US" baseline="0" dirty="0" smtClean="0"/>
              <a:t>William Franklin apparently led in forming the Little Brier Creek church in 1777 and continued as its pastor until 1790.</a:t>
            </a:r>
          </a:p>
          <a:p>
            <a:endParaRPr lang="en-US" baseline="0" dirty="0" smtClean="0"/>
          </a:p>
          <a:p>
            <a:r>
              <a:rPr lang="en-US" baseline="0" dirty="0" smtClean="0"/>
              <a:t>Alexander Scott, preaching with Daniel Marshall during the Revolutionary War, succeeded his spiritual father as moderator of the association at the May 1785 meeting.</a:t>
            </a:r>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3E6B53-DC58-4006-8ED3-108612BF943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3E6B53-DC58-4006-8ED3-108612BF943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3E6B53-DC58-4006-8ED3-108612BF943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Powelton</a:t>
            </a:r>
            <a:r>
              <a:rPr lang="en-US" dirty="0" smtClean="0"/>
              <a:t> Conference that began on Friday, May 1, 1801</a:t>
            </a:r>
            <a:r>
              <a:rPr lang="en-US" baseline="0" dirty="0" smtClean="0"/>
              <a:t> had been planned as a day “of fasting and solemn prayer to Almighty God for prosperity in the design.” This day was devoted to religious exercises. Saturday was used for discussion, Sunday for religious services, and Monday and Tuesday to settle on “the design.” Two objects were discussed: (1) to form a missionary society to send two missionaries to the neighboring Creek Indians and (2) to encourage itinerant preaching throughout the state. These proposals were addressed to the Georgia Association for implementation. This was the forerunner of THE MISSION BOARD OF THE GEORGIA ASSOCIATION that began in 1815 </a:t>
            </a:r>
            <a:r>
              <a:rPr lang="en-US" i="1" baseline="0" dirty="0" smtClean="0"/>
              <a:t>to evangelize the poor heathen in idolatrous lands. </a:t>
            </a:r>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Cyrus White of the Ocmulgee and Jesse Mercer, William T. </a:t>
            </a:r>
            <a:r>
              <a:rPr lang="en-US" dirty="0" err="1" smtClean="0"/>
              <a:t>Brantly</a:t>
            </a:r>
            <a:r>
              <a:rPr lang="en-US" dirty="0" smtClean="0"/>
              <a:t>, Winder </a:t>
            </a:r>
            <a:r>
              <a:rPr lang="en-US" dirty="0" err="1" smtClean="0"/>
              <a:t>Hilman</a:t>
            </a:r>
            <a:r>
              <a:rPr lang="en-US" dirty="0" smtClean="0"/>
              <a:t>, James Armstrong and J. P. Marshall presented their letters of appointment as delegates to the acting clerk, who was likely J. P. Marshall. These two associations by their messengers formed the convention. Mercer was elected moderator, Marshall</a:t>
            </a:r>
            <a:r>
              <a:rPr lang="en-US" baseline="0" dirty="0" smtClean="0"/>
              <a:t> clerk, and </a:t>
            </a:r>
            <a:r>
              <a:rPr lang="en-US" baseline="0" dirty="0" err="1" smtClean="0"/>
              <a:t>Brantly</a:t>
            </a:r>
            <a:r>
              <a:rPr lang="en-US" baseline="0" dirty="0" smtClean="0"/>
              <a:t> his assistant. Six people could never make a very significant convention, so the door was opened for other ministers and members of </a:t>
            </a:r>
            <a:r>
              <a:rPr lang="en-US" baseline="0" dirty="0" err="1" smtClean="0"/>
              <a:t>Powelton</a:t>
            </a:r>
            <a:r>
              <a:rPr lang="en-US" baseline="0" dirty="0" smtClean="0"/>
              <a:t> to share in the proceedings. Consequently, </a:t>
            </a:r>
            <a:r>
              <a:rPr lang="en-US" baseline="0" dirty="0" err="1" smtClean="0"/>
              <a:t>Adiel</a:t>
            </a:r>
            <a:r>
              <a:rPr lang="en-US" baseline="0" dirty="0" smtClean="0"/>
              <a:t> Sherwood, the father of the original motion to organize this meeting, Humphrey Posey, missionary to the Cherokees, Lee </a:t>
            </a:r>
            <a:r>
              <a:rPr lang="en-US" baseline="0" dirty="0" err="1" smtClean="0"/>
              <a:t>Compere</a:t>
            </a:r>
            <a:r>
              <a:rPr lang="en-US" baseline="0" dirty="0" smtClean="0"/>
              <a:t>, missionary to the Creeks, and Elisha Perryman, pastor and itinerant preacher from Hephzibah, were added to the membership. Women were not included!</a:t>
            </a:r>
            <a:endParaRPr lang="en-US" dirty="0"/>
          </a:p>
        </p:txBody>
      </p:sp>
      <p:sp>
        <p:nvSpPr>
          <p:cNvPr id="4" name="Slide Number Placeholder 3"/>
          <p:cNvSpPr>
            <a:spLocks noGrp="1"/>
          </p:cNvSpPr>
          <p:nvPr>
            <p:ph type="sldNum" sz="quarter" idx="10"/>
          </p:nvPr>
        </p:nvSpPr>
        <p:spPr/>
        <p:txBody>
          <a:bodyPr/>
          <a:lstStyle/>
          <a:p>
            <a:fld id="{9A3E6B53-DC58-4006-8ED3-108612BF943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D743F0-C144-4AE4-B208-F2B47EC34976}"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D743F0-C144-4AE4-B208-F2B47EC34976}"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D743F0-C144-4AE4-B208-F2B47EC34976}"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D743F0-C144-4AE4-B208-F2B47EC34976}"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D743F0-C144-4AE4-B208-F2B47EC34976}"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D743F0-C144-4AE4-B208-F2B47EC34976}" type="datetimeFigureOut">
              <a:rPr lang="en-US" smtClean="0"/>
              <a:pPr/>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D743F0-C144-4AE4-B208-F2B47EC34976}" type="datetimeFigureOut">
              <a:rPr lang="en-US" smtClean="0"/>
              <a:pPr/>
              <a:t>3/11/2013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D743F0-C144-4AE4-B208-F2B47EC34976}" type="datetimeFigureOut">
              <a:rPr lang="en-US" smtClean="0"/>
              <a:pPr/>
              <a:t>3/11/2013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743F0-C144-4AE4-B208-F2B47EC34976}" type="datetimeFigureOut">
              <a:rPr lang="en-US" smtClean="0"/>
              <a:pPr/>
              <a:t>3/11/2013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D743F0-C144-4AE4-B208-F2B47EC34976}" type="datetimeFigureOut">
              <a:rPr lang="en-US" smtClean="0"/>
              <a:pPr/>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D743F0-C144-4AE4-B208-F2B47EC34976}" type="datetimeFigureOut">
              <a:rPr lang="en-US" smtClean="0"/>
              <a:pPr/>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D80BC7-08AA-44AC-BA39-7727A78FF1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D743F0-C144-4AE4-B208-F2B47EC34976}" type="datetimeFigureOut">
              <a:rPr lang="en-US" smtClean="0"/>
              <a:pPr/>
              <a:t>3/11/2013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80BC7-08AA-44AC-BA39-7727A78FF1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4.bin"/><Relationship Id="rId3" Type="http://schemas.openxmlformats.org/officeDocument/2006/relationships/notesSlide" Target="../notesSlides/notesSlide1.xml"/><Relationship Id="rId7" Type="http://schemas.openxmlformats.org/officeDocument/2006/relationships/oleObject" Target="../embeddings/oleObject1.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jpeg"/><Relationship Id="rId11" Type="http://schemas.openxmlformats.org/officeDocument/2006/relationships/oleObject" Target="../embeddings/oleObject3.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2.bin"/><Relationship Id="rId1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40.bin"/><Relationship Id="rId3" Type="http://schemas.openxmlformats.org/officeDocument/2006/relationships/notesSlide" Target="../notesSlides/notesSlide10.xml"/><Relationship Id="rId7" Type="http://schemas.openxmlformats.org/officeDocument/2006/relationships/oleObject" Target="../embeddings/oleObject37.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7.jpeg"/><Relationship Id="rId11" Type="http://schemas.openxmlformats.org/officeDocument/2006/relationships/oleObject" Target="../embeddings/oleObject39.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38.bin"/><Relationship Id="rId1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44.bin"/><Relationship Id="rId3" Type="http://schemas.openxmlformats.org/officeDocument/2006/relationships/notesSlide" Target="../notesSlides/notesSlide11.xml"/><Relationship Id="rId7" Type="http://schemas.openxmlformats.org/officeDocument/2006/relationships/oleObject" Target="../embeddings/oleObject41.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7.jpeg"/><Relationship Id="rId11" Type="http://schemas.openxmlformats.org/officeDocument/2006/relationships/oleObject" Target="../embeddings/oleObject43.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42.bin"/><Relationship Id="rId14" Type="http://schemas.openxmlformats.org/officeDocument/2006/relationships/image" Target="../media/image4.emf"/></Relationships>
</file>

<file path=ppt/slides/_rels/slide1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48.bin"/><Relationship Id="rId3" Type="http://schemas.openxmlformats.org/officeDocument/2006/relationships/notesSlide" Target="../notesSlides/notesSlide12.xml"/><Relationship Id="rId7" Type="http://schemas.openxmlformats.org/officeDocument/2006/relationships/oleObject" Target="../embeddings/oleObject45.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7.jpeg"/><Relationship Id="rId11" Type="http://schemas.openxmlformats.org/officeDocument/2006/relationships/oleObject" Target="../embeddings/oleObject47.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46.bin"/><Relationship Id="rId14"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3.emf"/><Relationship Id="rId3" Type="http://schemas.openxmlformats.org/officeDocument/2006/relationships/slideLayout" Target="../slideLayouts/slideLayout1.xml"/><Relationship Id="rId7" Type="http://schemas.openxmlformats.org/officeDocument/2006/relationships/image" Target="../media/image7.jpeg"/><Relationship Id="rId12" Type="http://schemas.openxmlformats.org/officeDocument/2006/relationships/oleObject" Target="../embeddings/oleObject51.bin"/><Relationship Id="rId2" Type="http://schemas.openxmlformats.org/officeDocument/2006/relationships/video" Target="file:///C:\Users\Andy\Documents\Washington-VBS.mpeg" TargetMode="External"/><Relationship Id="rId16" Type="http://schemas.openxmlformats.org/officeDocument/2006/relationships/image" Target="../media/image8.png"/><Relationship Id="rId1" Type="http://schemas.openxmlformats.org/officeDocument/2006/relationships/vmlDrawing" Target="../drawings/vmlDrawing13.vml"/><Relationship Id="rId6" Type="http://schemas.openxmlformats.org/officeDocument/2006/relationships/image" Target="../media/image6.jpeg"/><Relationship Id="rId11" Type="http://schemas.openxmlformats.org/officeDocument/2006/relationships/image" Target="../media/image2.emf"/><Relationship Id="rId5" Type="http://schemas.openxmlformats.org/officeDocument/2006/relationships/image" Target="../media/image5.jpeg"/><Relationship Id="rId15" Type="http://schemas.openxmlformats.org/officeDocument/2006/relationships/image" Target="../media/image4.emf"/><Relationship Id="rId10" Type="http://schemas.openxmlformats.org/officeDocument/2006/relationships/oleObject" Target="../embeddings/oleObject50.bin"/><Relationship Id="rId4" Type="http://schemas.openxmlformats.org/officeDocument/2006/relationships/notesSlide" Target="../notesSlides/notesSlide13.xml"/><Relationship Id="rId9" Type="http://schemas.openxmlformats.org/officeDocument/2006/relationships/image" Target="../media/image1.emf"/><Relationship Id="rId14" Type="http://schemas.openxmlformats.org/officeDocument/2006/relationships/oleObject" Target="../embeddings/oleObject52.bin"/></Relationships>
</file>

<file path=ppt/slides/_rels/slide14.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56.bin"/><Relationship Id="rId3" Type="http://schemas.openxmlformats.org/officeDocument/2006/relationships/notesSlide" Target="../notesSlides/notesSlide14.xml"/><Relationship Id="rId7" Type="http://schemas.openxmlformats.org/officeDocument/2006/relationships/oleObject" Target="../embeddings/oleObject53.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7.jpeg"/><Relationship Id="rId11" Type="http://schemas.openxmlformats.org/officeDocument/2006/relationships/oleObject" Target="../embeddings/oleObject55.bin"/><Relationship Id="rId5" Type="http://schemas.openxmlformats.org/officeDocument/2006/relationships/image" Target="../media/image6.jpeg"/><Relationship Id="rId15" Type="http://schemas.openxmlformats.org/officeDocument/2006/relationships/hyperlink" Target="http://www.penfieldrecovery.com/" TargetMode="External"/><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54.bin"/><Relationship Id="rId14" Type="http://schemas.openxmlformats.org/officeDocument/2006/relationships/image" Target="../media/image4.emf"/></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60.bin"/><Relationship Id="rId3" Type="http://schemas.openxmlformats.org/officeDocument/2006/relationships/notesSlide" Target="../notesSlides/notesSlide15.xml"/><Relationship Id="rId7" Type="http://schemas.openxmlformats.org/officeDocument/2006/relationships/oleObject" Target="../embeddings/oleObject57.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7.jpeg"/><Relationship Id="rId11" Type="http://schemas.openxmlformats.org/officeDocument/2006/relationships/oleObject" Target="../embeddings/oleObject59.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58.bin"/><Relationship Id="rId1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8.bin"/><Relationship Id="rId3" Type="http://schemas.openxmlformats.org/officeDocument/2006/relationships/notesSlide" Target="../notesSlides/notesSlide2.xml"/><Relationship Id="rId7" Type="http://schemas.openxmlformats.org/officeDocument/2006/relationships/oleObject" Target="../embeddings/oleObject5.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jpeg"/><Relationship Id="rId11" Type="http://schemas.openxmlformats.org/officeDocument/2006/relationships/oleObject" Target="../embeddings/oleObject7.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6.bin"/><Relationship Id="rId1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12.bin"/><Relationship Id="rId3" Type="http://schemas.openxmlformats.org/officeDocument/2006/relationships/notesSlide" Target="../notesSlides/notesSlide3.xml"/><Relationship Id="rId7" Type="http://schemas.openxmlformats.org/officeDocument/2006/relationships/oleObject" Target="../embeddings/oleObject9.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7.jpeg"/><Relationship Id="rId11" Type="http://schemas.openxmlformats.org/officeDocument/2006/relationships/oleObject" Target="../embeddings/oleObject11.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10.bin"/><Relationship Id="rId1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16.bin"/><Relationship Id="rId3" Type="http://schemas.openxmlformats.org/officeDocument/2006/relationships/notesSlide" Target="../notesSlides/notesSlide4.xml"/><Relationship Id="rId7" Type="http://schemas.openxmlformats.org/officeDocument/2006/relationships/oleObject" Target="../embeddings/oleObject13.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jpeg"/><Relationship Id="rId11" Type="http://schemas.openxmlformats.org/officeDocument/2006/relationships/oleObject" Target="../embeddings/oleObject15.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14.bin"/><Relationship Id="rId1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20.bin"/><Relationship Id="rId3" Type="http://schemas.openxmlformats.org/officeDocument/2006/relationships/notesSlide" Target="../notesSlides/notesSlide5.xml"/><Relationship Id="rId7" Type="http://schemas.openxmlformats.org/officeDocument/2006/relationships/oleObject" Target="../embeddings/oleObject17.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jpeg"/><Relationship Id="rId11" Type="http://schemas.openxmlformats.org/officeDocument/2006/relationships/oleObject" Target="../embeddings/oleObject19.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18.bin"/><Relationship Id="rId14" Type="http://schemas.openxmlformats.org/officeDocument/2006/relationships/image" Target="../media/image4.emf"/></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24.bin"/><Relationship Id="rId3" Type="http://schemas.openxmlformats.org/officeDocument/2006/relationships/notesSlide" Target="../notesSlides/notesSlide6.xml"/><Relationship Id="rId7" Type="http://schemas.openxmlformats.org/officeDocument/2006/relationships/oleObject" Target="../embeddings/oleObject21.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7.jpeg"/><Relationship Id="rId11" Type="http://schemas.openxmlformats.org/officeDocument/2006/relationships/oleObject" Target="../embeddings/oleObject23.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22.bin"/><Relationship Id="rId14" Type="http://schemas.openxmlformats.org/officeDocument/2006/relationships/image" Target="../media/image4.emf"/></Relationships>
</file>

<file path=ppt/slides/_rels/slide7.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28.bin"/><Relationship Id="rId3" Type="http://schemas.openxmlformats.org/officeDocument/2006/relationships/notesSlide" Target="../notesSlides/notesSlide7.xml"/><Relationship Id="rId7" Type="http://schemas.openxmlformats.org/officeDocument/2006/relationships/oleObject" Target="../embeddings/oleObject25.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7.jpeg"/><Relationship Id="rId11" Type="http://schemas.openxmlformats.org/officeDocument/2006/relationships/oleObject" Target="../embeddings/oleObject27.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26.bin"/><Relationship Id="rId14" Type="http://schemas.openxmlformats.org/officeDocument/2006/relationships/image" Target="../media/image4.emf"/></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32.bin"/><Relationship Id="rId3" Type="http://schemas.openxmlformats.org/officeDocument/2006/relationships/notesSlide" Target="../notesSlides/notesSlide8.xml"/><Relationship Id="rId7" Type="http://schemas.openxmlformats.org/officeDocument/2006/relationships/oleObject" Target="../embeddings/oleObject29.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7.jpeg"/><Relationship Id="rId11" Type="http://schemas.openxmlformats.org/officeDocument/2006/relationships/oleObject" Target="../embeddings/oleObject31.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30.bin"/><Relationship Id="rId1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oleObject" Target="../embeddings/oleObject36.bin"/><Relationship Id="rId3" Type="http://schemas.openxmlformats.org/officeDocument/2006/relationships/notesSlide" Target="../notesSlides/notesSlide9.xml"/><Relationship Id="rId7" Type="http://schemas.openxmlformats.org/officeDocument/2006/relationships/oleObject" Target="../embeddings/oleObject33.bin"/><Relationship Id="rId12"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7.jpeg"/><Relationship Id="rId11" Type="http://schemas.openxmlformats.org/officeDocument/2006/relationships/oleObject" Target="../embeddings/oleObject35.bin"/><Relationship Id="rId5" Type="http://schemas.openxmlformats.org/officeDocument/2006/relationships/image" Target="../media/image6.jpeg"/><Relationship Id="rId10" Type="http://schemas.openxmlformats.org/officeDocument/2006/relationships/image" Target="../media/image2.emf"/><Relationship Id="rId4" Type="http://schemas.openxmlformats.org/officeDocument/2006/relationships/image" Target="../media/image5.jpeg"/><Relationship Id="rId9" Type="http://schemas.openxmlformats.org/officeDocument/2006/relationships/oleObject" Target="../embeddings/oleObject34.bin"/><Relationship Id="rId1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1032" name="Acrobat Document" r:id="rId7" imgW="1363824" imgH="1828800" progId="AcroExch.Document.7">
                  <p:embed/>
                </p:oleObj>
              </mc:Choice>
              <mc:Fallback>
                <p:oleObj name="Acrobat Document" r:id="rId7" imgW="1363824" imgH="1828800" progId="AcroExch.Document.7">
                  <p:embed/>
                  <p:pic>
                    <p:nvPicPr>
                      <p:cNvPr id="0" name="Picture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1033" name="Acrobat Document" r:id="rId9" imgW="1363824" imgH="1828800" progId="AcroExch.Document.7">
                  <p:embed/>
                </p:oleObj>
              </mc:Choice>
              <mc:Fallback>
                <p:oleObj name="Acrobat Document" r:id="rId9" imgW="1363824" imgH="1828800" progId="AcroExch.Document.7">
                  <p:embed/>
                  <p:pic>
                    <p:nvPicPr>
                      <p:cNvPr id="0" name="Picture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1034" name="Acrobat Document" r:id="rId11" imgW="1363824" imgH="1828800" progId="AcroExch.Document.7">
                  <p:embed/>
                </p:oleObj>
              </mc:Choice>
              <mc:Fallback>
                <p:oleObj name="Acrobat Document" r:id="rId11" imgW="1363824" imgH="1828800" progId="AcroExch.Document.7">
                  <p:embed/>
                  <p:pic>
                    <p:nvPicPr>
                      <p:cNvPr id="0" name="Picture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1035" name="Acrobat Document" r:id="rId13" imgW="1363824" imgH="1828800" progId="AcroExch.Document.7">
                  <p:embed/>
                </p:oleObj>
              </mc:Choice>
              <mc:Fallback>
                <p:oleObj name="Acrobat Document" r:id="rId13" imgW="1363824" imgH="1828800" progId="AcroExch.Document.7">
                  <p:embed/>
                  <p:pic>
                    <p:nvPicPr>
                      <p:cNvPr id="0" name="Picture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8"/>
          <p:cNvSpPr/>
          <p:nvPr/>
        </p:nvSpPr>
        <p:spPr>
          <a:xfrm>
            <a:off x="1371600" y="304800"/>
            <a:ext cx="6248400" cy="415498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HISTORY OF THE</a:t>
            </a:r>
          </a:p>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GEORGIA BAPTIST</a:t>
            </a:r>
          </a:p>
          <a:p>
            <a:pPr algn="ct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ASSOCIATION</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2774"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2775"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2776"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2777"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43000" y="152400"/>
            <a:ext cx="6705600" cy="707886"/>
          </a:xfrm>
          <a:prstGeom prst="rect">
            <a:avLst/>
          </a:prstGeom>
          <a:noFill/>
        </p:spPr>
        <p:txBody>
          <a:bodyPr wrap="square" rtlCol="0">
            <a:spAutoFit/>
          </a:bodyPr>
          <a:lstStyle/>
          <a:p>
            <a:pPr algn="ctr"/>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Beginning of Sabbath Schools</a:t>
            </a:r>
            <a:endParaRPr lang="en-US" sz="4000" dirty="0">
              <a:effectLst>
                <a:glow rad="139700">
                  <a:schemeClr val="accent2">
                    <a:satMod val="175000"/>
                    <a:alpha val="40000"/>
                  </a:schemeClr>
                </a:glow>
                <a:outerShdw blurRad="25500" dist="23000" dir="7020000" algn="tl">
                  <a:srgbClr val="000000">
                    <a:alpha val="50000"/>
                  </a:srgbClr>
                </a:outerShdw>
              </a:effectLst>
            </a:endParaRPr>
          </a:p>
        </p:txBody>
      </p:sp>
      <p:sp>
        <p:nvSpPr>
          <p:cNvPr id="10" name="TextBox 9"/>
          <p:cNvSpPr txBox="1"/>
          <p:nvPr/>
        </p:nvSpPr>
        <p:spPr>
          <a:xfrm>
            <a:off x="533400" y="914400"/>
            <a:ext cx="8077200" cy="3231654"/>
          </a:xfrm>
          <a:prstGeom prst="rect">
            <a:avLst/>
          </a:prstGeom>
          <a:noFill/>
        </p:spPr>
        <p:txBody>
          <a:bodyPr wrap="square" rtlCol="0">
            <a:spAutoFit/>
          </a:bodyPr>
          <a:lstStyle/>
          <a:p>
            <a:r>
              <a:rPr lang="en-US" sz="2800" dirty="0" smtClean="0"/>
              <a:t>Although </a:t>
            </a:r>
            <a:r>
              <a:rPr lang="en-US" sz="2800" dirty="0" err="1" smtClean="0"/>
              <a:t>Adiel</a:t>
            </a:r>
            <a:r>
              <a:rPr lang="en-US" sz="2800" dirty="0" smtClean="0"/>
              <a:t> Sherwood had organized a Sunday School at Trail Creek church in 1819, the movement did not get started until about 1828. At the annual meeting of the Georgia Association messengers encouraged the organization of Sabbath Schools in all houses of worship.</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3798"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3799"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3800"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3801"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43000" y="152400"/>
            <a:ext cx="6705600" cy="707886"/>
          </a:xfrm>
          <a:prstGeom prst="rect">
            <a:avLst/>
          </a:prstGeom>
          <a:noFill/>
        </p:spPr>
        <p:txBody>
          <a:bodyPr wrap="square" rtlCol="0">
            <a:spAutoFit/>
          </a:bodyPr>
          <a:lstStyle/>
          <a:p>
            <a:pPr algn="ctr"/>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1833 – A Most Significant Year</a:t>
            </a:r>
            <a:endParaRPr lang="en-US" sz="4000" dirty="0">
              <a:effectLst>
                <a:glow rad="139700">
                  <a:schemeClr val="accent2">
                    <a:satMod val="175000"/>
                    <a:alpha val="40000"/>
                  </a:schemeClr>
                </a:glow>
                <a:outerShdw blurRad="25500" dist="23000" dir="7020000" algn="tl">
                  <a:srgbClr val="000000">
                    <a:alpha val="50000"/>
                  </a:srgbClr>
                </a:outerShdw>
              </a:effectLst>
            </a:endParaRPr>
          </a:p>
        </p:txBody>
      </p:sp>
      <p:sp>
        <p:nvSpPr>
          <p:cNvPr id="10" name="TextBox 9"/>
          <p:cNvSpPr txBox="1"/>
          <p:nvPr/>
        </p:nvSpPr>
        <p:spPr>
          <a:xfrm>
            <a:off x="533400" y="914400"/>
            <a:ext cx="8077200" cy="4062651"/>
          </a:xfrm>
          <a:prstGeom prst="rect">
            <a:avLst/>
          </a:prstGeom>
          <a:noFill/>
        </p:spPr>
        <p:txBody>
          <a:bodyPr wrap="square" rtlCol="0">
            <a:spAutoFit/>
          </a:bodyPr>
          <a:lstStyle/>
          <a:p>
            <a:pPr>
              <a:buFont typeface="Arial" pitchFamily="34" charset="0"/>
              <a:buChar char="•"/>
            </a:pPr>
            <a:r>
              <a:rPr lang="en-US" sz="2400" dirty="0" smtClean="0"/>
              <a:t> Mercer Institute opened at Penfield. Later became Mercer University.</a:t>
            </a:r>
          </a:p>
          <a:p>
            <a:pPr>
              <a:buFont typeface="Arial" pitchFamily="34" charset="0"/>
              <a:buChar char="•"/>
            </a:pPr>
            <a:r>
              <a:rPr lang="en-US" sz="2400" dirty="0" smtClean="0"/>
              <a:t> When the Georgia Baptist Convention met that year, only Georgia Association and eight societies were present.</a:t>
            </a:r>
          </a:p>
          <a:p>
            <a:pPr>
              <a:buFont typeface="Arial" pitchFamily="34" charset="0"/>
              <a:buChar char="•"/>
            </a:pPr>
            <a:r>
              <a:rPr lang="en-US" sz="2400" dirty="0" smtClean="0"/>
              <a:t> Jesse Mercer bought </a:t>
            </a:r>
            <a:r>
              <a:rPr lang="en-US" sz="2400" i="1" dirty="0" smtClean="0"/>
              <a:t>The Christian Index</a:t>
            </a:r>
            <a:r>
              <a:rPr lang="en-US" sz="2400" dirty="0" smtClean="0"/>
              <a:t> and moved it to Washington, Georgia.</a:t>
            </a:r>
          </a:p>
          <a:p>
            <a:pPr>
              <a:buFont typeface="Arial" pitchFamily="34" charset="0"/>
              <a:buChar char="•"/>
            </a:pPr>
            <a:r>
              <a:rPr lang="en-US" sz="2400" dirty="0" smtClean="0"/>
              <a:t> The association sought peace with the Flint River Association.</a:t>
            </a:r>
          </a:p>
          <a:p>
            <a:pPr>
              <a:buFont typeface="Arial" pitchFamily="34" charset="0"/>
              <a:buChar char="•"/>
            </a:pPr>
            <a:r>
              <a:rPr lang="en-US" sz="2400" dirty="0" smtClean="0"/>
              <a:t> The Georgia Association’s third “child”, the Ocmulgee Association, turned its back on missionary heritage and eventually faded away.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1000" fill="hold"/>
                                        <p:tgtEl>
                                          <p:spTgt spid="10">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4822"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4823"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4824"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4825"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838200" y="152400"/>
            <a:ext cx="7543800" cy="707886"/>
          </a:xfrm>
          <a:prstGeom prst="rect">
            <a:avLst/>
          </a:prstGeom>
          <a:noFill/>
        </p:spPr>
        <p:txBody>
          <a:bodyPr wrap="square" rtlCol="0">
            <a:spAutoFit/>
          </a:bodyPr>
          <a:lstStyle/>
          <a:p>
            <a:pPr algn="ctr"/>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 Southern Baptist Convention</a:t>
            </a:r>
            <a:endParaRPr lang="en-US" sz="4000" dirty="0">
              <a:effectLst>
                <a:glow rad="139700">
                  <a:schemeClr val="accent2">
                    <a:satMod val="175000"/>
                    <a:alpha val="40000"/>
                  </a:schemeClr>
                </a:glow>
                <a:outerShdw blurRad="25500" dist="23000" dir="7020000" algn="tl">
                  <a:srgbClr val="000000">
                    <a:alpha val="50000"/>
                  </a:srgbClr>
                </a:outerShdw>
              </a:effectLst>
            </a:endParaRPr>
          </a:p>
        </p:txBody>
      </p:sp>
      <p:sp>
        <p:nvSpPr>
          <p:cNvPr id="10" name="TextBox 9"/>
          <p:cNvSpPr txBox="1"/>
          <p:nvPr/>
        </p:nvSpPr>
        <p:spPr>
          <a:xfrm>
            <a:off x="533400" y="914400"/>
            <a:ext cx="8077200" cy="4062651"/>
          </a:xfrm>
          <a:prstGeom prst="rect">
            <a:avLst/>
          </a:prstGeom>
          <a:noFill/>
        </p:spPr>
        <p:txBody>
          <a:bodyPr wrap="square" rtlCol="0">
            <a:spAutoFit/>
          </a:bodyPr>
          <a:lstStyle/>
          <a:p>
            <a:pPr>
              <a:buFont typeface="Arial" pitchFamily="34" charset="0"/>
              <a:buChar char="•"/>
            </a:pPr>
            <a:r>
              <a:rPr lang="en-US" sz="2400" dirty="0" smtClean="0"/>
              <a:t>May 8, 1945</a:t>
            </a:r>
          </a:p>
          <a:p>
            <a:endParaRPr lang="en-US" sz="2400" dirty="0" smtClean="0"/>
          </a:p>
          <a:p>
            <a:pPr>
              <a:buFont typeface="Arial" pitchFamily="34" charset="0"/>
              <a:buChar char="•"/>
            </a:pPr>
            <a:r>
              <a:rPr lang="en-US" sz="2400" dirty="0" smtClean="0"/>
              <a:t>Georgia had the largest number of delegates (147) of which Georgia Association had 60.</a:t>
            </a:r>
          </a:p>
          <a:p>
            <a:endParaRPr lang="en-US" sz="2400" dirty="0" smtClean="0"/>
          </a:p>
          <a:p>
            <a:pPr>
              <a:buFont typeface="Arial" pitchFamily="34" charset="0"/>
              <a:buChar char="•"/>
            </a:pPr>
            <a:r>
              <a:rPr lang="en-US" sz="2400" dirty="0" smtClean="0"/>
              <a:t>Georgia Association member and Governor, Honorable Wilson Lumpkin, presided over the opening meeting.</a:t>
            </a:r>
          </a:p>
          <a:p>
            <a:pPr>
              <a:buFont typeface="Arial" pitchFamily="34" charset="0"/>
              <a:buChar char="•"/>
            </a:pPr>
            <a:endParaRPr lang="en-US" sz="2400" dirty="0" smtClean="0"/>
          </a:p>
          <a:p>
            <a:pPr>
              <a:buFont typeface="Arial" pitchFamily="34" charset="0"/>
              <a:buChar char="•"/>
            </a:pPr>
            <a:r>
              <a:rPr lang="en-US" sz="2400" dirty="0" smtClean="0"/>
              <a:t>Members of the Georgia Association were influential in the birth of the Southern Baptist Convention.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Scale>
                                      <p:cBhvr>
                                        <p:cTn id="7"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xEl>
                                              <p:pRg st="0" end="0"/>
                                            </p:txEl>
                                          </p:spTgt>
                                        </p:tgtEl>
                                        <p:attrNameLst>
                                          <p:attrName>ppt_x</p:attrName>
                                          <p:attrName>ppt_y</p:attrName>
                                        </p:attrNameLst>
                                      </p:cBhvr>
                                    </p:animMotion>
                                    <p:animEffect transition="in" filter="fade">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Scale>
                                      <p:cBhvr>
                                        <p:cTn id="14" dur="1000" decel="50000" fill="hold">
                                          <p:stCondLst>
                                            <p:cond delay="0"/>
                                          </p:stCondLst>
                                        </p:cTn>
                                        <p:tgtEl>
                                          <p:spTgt spid="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
                                            <p:txEl>
                                              <p:pRg st="2" end="2"/>
                                            </p:txEl>
                                          </p:spTgt>
                                        </p:tgtEl>
                                        <p:attrNameLst>
                                          <p:attrName>ppt_x</p:attrName>
                                          <p:attrName>ppt_y</p:attrName>
                                        </p:attrNameLst>
                                      </p:cBhvr>
                                    </p:animMotion>
                                    <p:animEffect transition="in" filter="fade">
                                      <p:cBhvr>
                                        <p:cTn id="16" dur="10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Scale>
                                      <p:cBhvr>
                                        <p:cTn id="21" dur="1000" decel="50000" fill="hold">
                                          <p:stCondLst>
                                            <p:cond delay="0"/>
                                          </p:stCondLst>
                                        </p:cTn>
                                        <p:tgtEl>
                                          <p:spTgt spid="10">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
                                            <p:txEl>
                                              <p:pRg st="4" end="4"/>
                                            </p:txEl>
                                          </p:spTgt>
                                        </p:tgtEl>
                                        <p:attrNameLst>
                                          <p:attrName>ppt_x</p:attrName>
                                          <p:attrName>ppt_y</p:attrName>
                                        </p:attrNameLst>
                                      </p:cBhvr>
                                    </p:animMotion>
                                    <p:animEffect transition="in" filter="fade">
                                      <p:cBhvr>
                                        <p:cTn id="23" dur="10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Scale>
                                      <p:cBhvr>
                                        <p:cTn id="28" dur="1000" decel="50000" fill="hold">
                                          <p:stCondLst>
                                            <p:cond delay="0"/>
                                          </p:stCondLst>
                                        </p:cTn>
                                        <p:tgtEl>
                                          <p:spTgt spid="10">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6" end="6"/>
                                            </p:txEl>
                                          </p:spTgt>
                                        </p:tgtEl>
                                        <p:attrNameLst>
                                          <p:attrName>ppt_x</p:attrName>
                                          <p:attrName>ppt_y</p:attrName>
                                        </p:attrNameLst>
                                      </p:cBhvr>
                                    </p:animMotion>
                                    <p:animEffect transition="in" filter="fade">
                                      <p:cBhvr>
                                        <p:cTn id="30" dur="1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5"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6"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7"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5846" name="Acrobat Document" r:id="rId8" imgW="1363824" imgH="1828800" progId="AcroExch.Document.7">
                  <p:embed/>
                </p:oleObj>
              </mc:Choice>
              <mc:Fallback>
                <p:oleObj name="Acrobat Document" r:id="rId8" imgW="1363824" imgH="1828800" progId="AcroExch.Document.7">
                  <p:embed/>
                  <p:pic>
                    <p:nvPicPr>
                      <p:cNvPr id="0" name="Object 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5847" name="Acrobat Document" r:id="rId10" imgW="1363824" imgH="1828800" progId="AcroExch.Document.7">
                  <p:embed/>
                </p:oleObj>
              </mc:Choice>
              <mc:Fallback>
                <p:oleObj name="Acrobat Document" r:id="rId10" imgW="1363824" imgH="1828800" progId="AcroExch.Document.7">
                  <p:embed/>
                  <p:pic>
                    <p:nvPicPr>
                      <p:cNvPr id="0" name="Object 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5848" name="Acrobat Document" r:id="rId12" imgW="1363824" imgH="1828800" progId="AcroExch.Document.7">
                  <p:embed/>
                </p:oleObj>
              </mc:Choice>
              <mc:Fallback>
                <p:oleObj name="Acrobat Document" r:id="rId12" imgW="1363824" imgH="1828800" progId="AcroExch.Document.7">
                  <p:embed/>
                  <p:pic>
                    <p:nvPicPr>
                      <p:cNvPr id="0" name="Object 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5849" name="Acrobat Document" r:id="rId14" imgW="1363824" imgH="1828800" progId="AcroExch.Document.7">
                  <p:embed/>
                </p:oleObj>
              </mc:Choice>
              <mc:Fallback>
                <p:oleObj name="Acrobat Document" r:id="rId14" imgW="1363824" imgH="1828800" progId="AcroExch.Document.7">
                  <p:embed/>
                  <p:pic>
                    <p:nvPicPr>
                      <p:cNvPr id="0" name="Object 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43000" y="152400"/>
            <a:ext cx="6705600" cy="707886"/>
          </a:xfrm>
          <a:prstGeom prst="rect">
            <a:avLst/>
          </a:prstGeom>
          <a:noFill/>
        </p:spPr>
        <p:txBody>
          <a:bodyPr wrap="square" rtlCol="0">
            <a:spAutoFit/>
          </a:bodyPr>
          <a:lstStyle/>
          <a:p>
            <a:pPr algn="ctr"/>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First Vacation Bible School</a:t>
            </a:r>
            <a:endParaRPr lang="en-US" sz="4000" dirty="0">
              <a:effectLst>
                <a:glow rad="139700">
                  <a:schemeClr val="accent2">
                    <a:satMod val="175000"/>
                    <a:alpha val="40000"/>
                  </a:schemeClr>
                </a:glow>
                <a:outerShdw blurRad="25500" dist="23000" dir="7020000" algn="tl">
                  <a:srgbClr val="000000">
                    <a:alpha val="50000"/>
                  </a:srgbClr>
                </a:outerShdw>
              </a:effectLst>
            </a:endParaRPr>
          </a:p>
        </p:txBody>
      </p:sp>
      <p:pic>
        <p:nvPicPr>
          <p:cNvPr id="11" name="Washington-VBS.mpeg">
            <a:hlinkClick r:id="" action="ppaction://media"/>
          </p:cNvPr>
          <p:cNvPicPr>
            <a:picLocks noRot="1" noChangeAspect="1"/>
          </p:cNvPicPr>
          <p:nvPr>
            <a:videoFile r:link="rId2"/>
          </p:nvPr>
        </p:nvPicPr>
        <p:blipFill>
          <a:blip r:embed="rId16"/>
          <a:stretch>
            <a:fillRect/>
          </a:stretch>
        </p:blipFill>
        <p:spPr>
          <a:xfrm>
            <a:off x="1752600" y="990600"/>
            <a:ext cx="54864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6870"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6871"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6872"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6873"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43000" y="152400"/>
            <a:ext cx="6705600" cy="830997"/>
          </a:xfrm>
          <a:prstGeom prst="rect">
            <a:avLst/>
          </a:prstGeom>
          <a:noFill/>
        </p:spPr>
        <p:txBody>
          <a:bodyPr wrap="square" rtlCol="0">
            <a:spAutoFit/>
          </a:bodyPr>
          <a:lstStyle/>
          <a:p>
            <a:pPr algn="ct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Penfield Christian Homes</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685800" y="1143000"/>
            <a:ext cx="7924800" cy="3693319"/>
          </a:xfrm>
          <a:prstGeom prst="rect">
            <a:avLst/>
          </a:prstGeom>
          <a:noFill/>
        </p:spPr>
        <p:txBody>
          <a:bodyPr wrap="square" rtlCol="0">
            <a:spAutoFit/>
          </a:bodyPr>
          <a:lstStyle/>
          <a:p>
            <a:pPr>
              <a:buFont typeface="Arial" pitchFamily="34" charset="0"/>
              <a:buChar char="•"/>
            </a:pPr>
            <a:r>
              <a:rPr lang="en-US" dirty="0" smtClean="0"/>
              <a:t> Penfield Baptist Church &amp; Clayton Sanders</a:t>
            </a:r>
          </a:p>
          <a:p>
            <a:pPr>
              <a:buFont typeface="Arial" pitchFamily="34" charset="0"/>
              <a:buChar char="•"/>
            </a:pPr>
            <a:endParaRPr lang="en-US" dirty="0" smtClean="0"/>
          </a:p>
          <a:p>
            <a:pPr>
              <a:buFont typeface="Arial" pitchFamily="34" charset="0"/>
              <a:buChar char="•"/>
            </a:pPr>
            <a:r>
              <a:rPr lang="en-US" dirty="0" smtClean="0"/>
              <a:t> Rev. Charles Herring – first director</a:t>
            </a:r>
          </a:p>
          <a:p>
            <a:pPr>
              <a:buFont typeface="Arial" pitchFamily="34" charset="0"/>
              <a:buChar char="•"/>
            </a:pPr>
            <a:endParaRPr lang="en-US" dirty="0" smtClean="0"/>
          </a:p>
          <a:p>
            <a:pPr>
              <a:buFont typeface="Arial" pitchFamily="34" charset="0"/>
              <a:buChar char="•"/>
            </a:pPr>
            <a:r>
              <a:rPr lang="en-US" dirty="0" smtClean="0"/>
              <a:t> Began ministry on January 2, 1979</a:t>
            </a:r>
          </a:p>
          <a:p>
            <a:pPr>
              <a:buFont typeface="Arial" pitchFamily="34" charset="0"/>
              <a:buChar char="•"/>
            </a:pPr>
            <a:endParaRPr lang="en-US" dirty="0" smtClean="0"/>
          </a:p>
          <a:p>
            <a:pPr>
              <a:buFont typeface="Arial" pitchFamily="34" charset="0"/>
              <a:buChar char="•"/>
            </a:pPr>
            <a:r>
              <a:rPr lang="en-US" dirty="0" smtClean="0"/>
              <a:t> Expanded to North Campus in August of 2007</a:t>
            </a:r>
          </a:p>
          <a:p>
            <a:pPr>
              <a:buFont typeface="Arial" pitchFamily="34" charset="0"/>
              <a:buChar char="•"/>
            </a:pPr>
            <a:endParaRPr lang="en-US" dirty="0" smtClean="0"/>
          </a:p>
          <a:p>
            <a:pPr>
              <a:buFont typeface="Arial" pitchFamily="34" charset="0"/>
              <a:buChar char="•"/>
            </a:pPr>
            <a:r>
              <a:rPr lang="en-US" dirty="0" smtClean="0"/>
              <a:t> Expanded to South Campus in January of 2009</a:t>
            </a:r>
          </a:p>
          <a:p>
            <a:pPr>
              <a:buFont typeface="Arial" pitchFamily="34" charset="0"/>
              <a:buChar char="•"/>
            </a:pPr>
            <a:endParaRPr lang="en-US" dirty="0" smtClean="0"/>
          </a:p>
          <a:p>
            <a:pPr>
              <a:buFont typeface="Arial" pitchFamily="34" charset="0"/>
              <a:buChar char="•"/>
            </a:pPr>
            <a:r>
              <a:rPr lang="en-US" dirty="0" smtClean="0"/>
              <a:t> Serves over 800 men each year</a:t>
            </a:r>
          </a:p>
          <a:p>
            <a:pPr>
              <a:buFont typeface="Arial" pitchFamily="34" charset="0"/>
              <a:buChar char="•"/>
            </a:pPr>
            <a:endParaRPr lang="en-US" dirty="0" smtClean="0"/>
          </a:p>
          <a:p>
            <a:pPr>
              <a:buFont typeface="Arial" pitchFamily="34" charset="0"/>
              <a:buChar char="•"/>
            </a:pPr>
            <a:r>
              <a:rPr lang="en-US" dirty="0" smtClean="0"/>
              <a:t> </a:t>
            </a:r>
            <a:r>
              <a:rPr lang="en-US" dirty="0" smtClean="0">
                <a:hlinkClick r:id="rId15"/>
              </a:rPr>
              <a:t>www.penfieldrecovery.com</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 calcmode="lin" valueType="num">
                                      <p:cBhvr>
                                        <p:cTn id="14" dur="1000" fill="hold"/>
                                        <p:tgtEl>
                                          <p:spTgt spid="12">
                                            <p:txEl>
                                              <p:pRg st="2" end="2"/>
                                            </p:txEl>
                                          </p:spTgt>
                                        </p:tgtEl>
                                        <p:attrNameLst>
                                          <p:attrName>ppt_w</p:attrName>
                                        </p:attrNameLst>
                                      </p:cBhvr>
                                      <p:tavLst>
                                        <p:tav tm="0">
                                          <p:val>
                                            <p:strVal val="#ppt_w+.3"/>
                                          </p:val>
                                        </p:tav>
                                        <p:tav tm="100000">
                                          <p:val>
                                            <p:strVal val="#ppt_w"/>
                                          </p:val>
                                        </p:tav>
                                      </p:tavLst>
                                    </p:anim>
                                    <p:anim calcmode="lin" valueType="num">
                                      <p:cBhvr>
                                        <p:cTn id="15"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 calcmode="lin" valueType="num">
                                      <p:cBhvr>
                                        <p:cTn id="21" dur="1000" fill="hold"/>
                                        <p:tgtEl>
                                          <p:spTgt spid="12">
                                            <p:txEl>
                                              <p:pRg st="4" end="4"/>
                                            </p:txEl>
                                          </p:spTgt>
                                        </p:tgtEl>
                                        <p:attrNameLst>
                                          <p:attrName>ppt_w</p:attrName>
                                        </p:attrNameLst>
                                      </p:cBhvr>
                                      <p:tavLst>
                                        <p:tav tm="0">
                                          <p:val>
                                            <p:strVal val="#ppt_w+.3"/>
                                          </p:val>
                                        </p:tav>
                                        <p:tav tm="100000">
                                          <p:val>
                                            <p:strVal val="#ppt_w"/>
                                          </p:val>
                                        </p:tav>
                                      </p:tavLst>
                                    </p:anim>
                                    <p:anim calcmode="lin" valueType="num">
                                      <p:cBhvr>
                                        <p:cTn id="22" dur="1000" fill="hold"/>
                                        <p:tgtEl>
                                          <p:spTgt spid="1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2">
                                            <p:txEl>
                                              <p:pRg st="6" end="6"/>
                                            </p:txEl>
                                          </p:spTgt>
                                        </p:tgtEl>
                                        <p:attrNameLst>
                                          <p:attrName>style.visibility</p:attrName>
                                        </p:attrNameLst>
                                      </p:cBhvr>
                                      <p:to>
                                        <p:strVal val="visible"/>
                                      </p:to>
                                    </p:set>
                                    <p:anim calcmode="lin" valueType="num">
                                      <p:cBhvr>
                                        <p:cTn id="28" dur="1000" fill="hold"/>
                                        <p:tgtEl>
                                          <p:spTgt spid="12">
                                            <p:txEl>
                                              <p:pRg st="6" end="6"/>
                                            </p:txEl>
                                          </p:spTgt>
                                        </p:tgtEl>
                                        <p:attrNameLst>
                                          <p:attrName>ppt_w</p:attrName>
                                        </p:attrNameLst>
                                      </p:cBhvr>
                                      <p:tavLst>
                                        <p:tav tm="0">
                                          <p:val>
                                            <p:strVal val="#ppt_w+.3"/>
                                          </p:val>
                                        </p:tav>
                                        <p:tav tm="100000">
                                          <p:val>
                                            <p:strVal val="#ppt_w"/>
                                          </p:val>
                                        </p:tav>
                                      </p:tavLst>
                                    </p:anim>
                                    <p:anim calcmode="lin" valueType="num">
                                      <p:cBhvr>
                                        <p:cTn id="29" dur="1000" fill="hold"/>
                                        <p:tgtEl>
                                          <p:spTgt spid="1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1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anim calcmode="lin" valueType="num">
                                      <p:cBhvr>
                                        <p:cTn id="35" dur="1000" fill="hold"/>
                                        <p:tgtEl>
                                          <p:spTgt spid="12">
                                            <p:txEl>
                                              <p:pRg st="8" end="8"/>
                                            </p:txEl>
                                          </p:spTgt>
                                        </p:tgtEl>
                                        <p:attrNameLst>
                                          <p:attrName>ppt_w</p:attrName>
                                        </p:attrNameLst>
                                      </p:cBhvr>
                                      <p:tavLst>
                                        <p:tav tm="0">
                                          <p:val>
                                            <p:strVal val="#ppt_w+.3"/>
                                          </p:val>
                                        </p:tav>
                                        <p:tav tm="100000">
                                          <p:val>
                                            <p:strVal val="#ppt_w"/>
                                          </p:val>
                                        </p:tav>
                                      </p:tavLst>
                                    </p:anim>
                                    <p:anim calcmode="lin" valueType="num">
                                      <p:cBhvr>
                                        <p:cTn id="36" dur="1000" fill="hold"/>
                                        <p:tgtEl>
                                          <p:spTgt spid="1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1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2">
                                            <p:txEl>
                                              <p:pRg st="10" end="10"/>
                                            </p:txEl>
                                          </p:spTgt>
                                        </p:tgtEl>
                                        <p:attrNameLst>
                                          <p:attrName>style.visibility</p:attrName>
                                        </p:attrNameLst>
                                      </p:cBhvr>
                                      <p:to>
                                        <p:strVal val="visible"/>
                                      </p:to>
                                    </p:set>
                                    <p:anim calcmode="lin" valueType="num">
                                      <p:cBhvr>
                                        <p:cTn id="42" dur="1000" fill="hold"/>
                                        <p:tgtEl>
                                          <p:spTgt spid="12">
                                            <p:txEl>
                                              <p:pRg st="10" end="10"/>
                                            </p:txEl>
                                          </p:spTgt>
                                        </p:tgtEl>
                                        <p:attrNameLst>
                                          <p:attrName>ppt_w</p:attrName>
                                        </p:attrNameLst>
                                      </p:cBhvr>
                                      <p:tavLst>
                                        <p:tav tm="0">
                                          <p:val>
                                            <p:strVal val="#ppt_w+.3"/>
                                          </p:val>
                                        </p:tav>
                                        <p:tav tm="100000">
                                          <p:val>
                                            <p:strVal val="#ppt_w"/>
                                          </p:val>
                                        </p:tav>
                                      </p:tavLst>
                                    </p:anim>
                                    <p:anim calcmode="lin" valueType="num">
                                      <p:cBhvr>
                                        <p:cTn id="43" dur="1000" fill="hold"/>
                                        <p:tgtEl>
                                          <p:spTgt spid="12">
                                            <p:txEl>
                                              <p:pRg st="10" end="10"/>
                                            </p:txEl>
                                          </p:spTgt>
                                        </p:tgtEl>
                                        <p:attrNameLst>
                                          <p:attrName>ppt_h</p:attrName>
                                        </p:attrNameLst>
                                      </p:cBhvr>
                                      <p:tavLst>
                                        <p:tav tm="0">
                                          <p:val>
                                            <p:strVal val="#ppt_h"/>
                                          </p:val>
                                        </p:tav>
                                        <p:tav tm="100000">
                                          <p:val>
                                            <p:strVal val="#ppt_h"/>
                                          </p:val>
                                        </p:tav>
                                      </p:tavLst>
                                    </p:anim>
                                    <p:animEffect transition="in" filter="fade">
                                      <p:cBhvr>
                                        <p:cTn id="44" dur="1000"/>
                                        <p:tgtEl>
                                          <p:spTgt spid="12">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2">
                                            <p:txEl>
                                              <p:pRg st="12" end="12"/>
                                            </p:txEl>
                                          </p:spTgt>
                                        </p:tgtEl>
                                        <p:attrNameLst>
                                          <p:attrName>style.visibility</p:attrName>
                                        </p:attrNameLst>
                                      </p:cBhvr>
                                      <p:to>
                                        <p:strVal val="visible"/>
                                      </p:to>
                                    </p:set>
                                    <p:anim calcmode="lin" valueType="num">
                                      <p:cBhvr>
                                        <p:cTn id="49" dur="1000" fill="hold"/>
                                        <p:tgtEl>
                                          <p:spTgt spid="12">
                                            <p:txEl>
                                              <p:pRg st="12" end="12"/>
                                            </p:txEl>
                                          </p:spTgt>
                                        </p:tgtEl>
                                        <p:attrNameLst>
                                          <p:attrName>ppt_w</p:attrName>
                                        </p:attrNameLst>
                                      </p:cBhvr>
                                      <p:tavLst>
                                        <p:tav tm="0">
                                          <p:val>
                                            <p:strVal val="#ppt_w+.3"/>
                                          </p:val>
                                        </p:tav>
                                        <p:tav tm="100000">
                                          <p:val>
                                            <p:strVal val="#ppt_w"/>
                                          </p:val>
                                        </p:tav>
                                      </p:tavLst>
                                    </p:anim>
                                    <p:anim calcmode="lin" valueType="num">
                                      <p:cBhvr>
                                        <p:cTn id="50" dur="1000" fill="hold"/>
                                        <p:tgtEl>
                                          <p:spTgt spid="12">
                                            <p:txEl>
                                              <p:pRg st="12" end="12"/>
                                            </p:txEl>
                                          </p:spTgt>
                                        </p:tgtEl>
                                        <p:attrNameLst>
                                          <p:attrName>ppt_h</p:attrName>
                                        </p:attrNameLst>
                                      </p:cBhvr>
                                      <p:tavLst>
                                        <p:tav tm="0">
                                          <p:val>
                                            <p:strVal val="#ppt_h"/>
                                          </p:val>
                                        </p:tav>
                                        <p:tav tm="100000">
                                          <p:val>
                                            <p:strVal val="#ppt_h"/>
                                          </p:val>
                                        </p:tav>
                                      </p:tavLst>
                                    </p:anim>
                                    <p:animEffect transition="in" filter="fade">
                                      <p:cBhvr>
                                        <p:cTn id="51" dur="10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7894"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7895"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7896"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7897"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43000" y="152400"/>
            <a:ext cx="6705600" cy="830997"/>
          </a:xfrm>
          <a:prstGeom prst="rect">
            <a:avLst/>
          </a:prstGeom>
          <a:noFill/>
        </p:spPr>
        <p:txBody>
          <a:bodyPr wrap="square" rtlCol="0">
            <a:spAutoFit/>
          </a:bodyPr>
          <a:lstStyle/>
          <a:p>
            <a:pPr algn="ct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Member Churches</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304800" y="-5105400"/>
            <a:ext cx="8839200" cy="16435268"/>
          </a:xfrm>
          <a:prstGeom prst="rect">
            <a:avLst/>
          </a:prstGeom>
          <a:noFill/>
        </p:spPr>
        <p:txBody>
          <a:bodyPr wrap="square" numCol="3" rtlCol="0">
            <a:spAutoFit/>
          </a:bodyPr>
          <a:lstStyle/>
          <a:p>
            <a:pPr>
              <a:buFont typeface="Arial" pitchFamily="34" charset="0"/>
              <a:buChar char="•"/>
            </a:pPr>
            <a:r>
              <a:rPr lang="en-US" dirty="0" smtClean="0"/>
              <a:t> </a:t>
            </a:r>
            <a:r>
              <a:rPr lang="en-US" dirty="0" err="1" smtClean="0"/>
              <a:t>Kiokee</a:t>
            </a:r>
            <a:endParaRPr lang="en-US" dirty="0" smtClean="0"/>
          </a:p>
          <a:p>
            <a:pPr>
              <a:buFont typeface="Arial" pitchFamily="34" charset="0"/>
              <a:buChar char="•"/>
            </a:pPr>
            <a:r>
              <a:rPr lang="en-US" dirty="0" smtClean="0"/>
              <a:t> Abilene</a:t>
            </a:r>
          </a:p>
          <a:p>
            <a:pPr>
              <a:buFont typeface="Arial" pitchFamily="34" charset="0"/>
              <a:buChar char="•"/>
            </a:pPr>
            <a:r>
              <a:rPr lang="en-US" dirty="0" smtClean="0"/>
              <a:t> </a:t>
            </a:r>
            <a:r>
              <a:rPr lang="en-US" b="1" dirty="0" smtClean="0"/>
              <a:t>Fishing Creek</a:t>
            </a:r>
          </a:p>
          <a:p>
            <a:pPr>
              <a:buFont typeface="Arial" pitchFamily="34" charset="0"/>
              <a:buChar char="•"/>
            </a:pPr>
            <a:r>
              <a:rPr lang="en-US" b="1" dirty="0" smtClean="0"/>
              <a:t> Greenwood</a:t>
            </a:r>
          </a:p>
          <a:p>
            <a:pPr>
              <a:buFont typeface="Arial" pitchFamily="34" charset="0"/>
              <a:buChar char="•"/>
            </a:pPr>
            <a:r>
              <a:rPr lang="en-US" dirty="0" smtClean="0"/>
              <a:t> Little Brier Creek</a:t>
            </a:r>
          </a:p>
          <a:p>
            <a:pPr>
              <a:buFont typeface="Arial" pitchFamily="34" charset="0"/>
              <a:buChar char="•"/>
            </a:pPr>
            <a:r>
              <a:rPr lang="en-US" b="1" dirty="0" smtClean="0"/>
              <a:t> Bethesda</a:t>
            </a:r>
          </a:p>
          <a:p>
            <a:pPr>
              <a:buFont typeface="Arial" pitchFamily="34" charset="0"/>
              <a:buChar char="•"/>
            </a:pPr>
            <a:r>
              <a:rPr lang="en-US" dirty="0" smtClean="0"/>
              <a:t> </a:t>
            </a:r>
            <a:r>
              <a:rPr lang="en-US" b="1" dirty="0" smtClean="0"/>
              <a:t>Phillips Mill</a:t>
            </a:r>
          </a:p>
          <a:p>
            <a:pPr>
              <a:buFont typeface="Arial" pitchFamily="34" charset="0"/>
              <a:buChar char="•"/>
            </a:pPr>
            <a:r>
              <a:rPr lang="en-US" dirty="0" smtClean="0"/>
              <a:t> Long Creek</a:t>
            </a:r>
          </a:p>
          <a:p>
            <a:pPr>
              <a:buFont typeface="Arial" pitchFamily="34" charset="0"/>
              <a:buChar char="•"/>
            </a:pPr>
            <a:r>
              <a:rPr lang="en-US" dirty="0" smtClean="0"/>
              <a:t> </a:t>
            </a:r>
            <a:r>
              <a:rPr lang="en-US" dirty="0" err="1" smtClean="0"/>
              <a:t>Powelton</a:t>
            </a:r>
            <a:endParaRPr lang="en-US" dirty="0" smtClean="0"/>
          </a:p>
          <a:p>
            <a:pPr>
              <a:buFont typeface="Arial" pitchFamily="34" charset="0"/>
              <a:buChar char="•"/>
            </a:pPr>
            <a:r>
              <a:rPr lang="en-US" dirty="0" smtClean="0"/>
              <a:t> Providence</a:t>
            </a:r>
          </a:p>
          <a:p>
            <a:pPr>
              <a:buFont typeface="Arial" pitchFamily="34" charset="0"/>
              <a:buChar char="•"/>
            </a:pPr>
            <a:r>
              <a:rPr lang="en-US" dirty="0" smtClean="0"/>
              <a:t> Vans Creek</a:t>
            </a:r>
          </a:p>
          <a:p>
            <a:pPr>
              <a:buFont typeface="Arial" pitchFamily="34" charset="0"/>
              <a:buChar char="•"/>
            </a:pPr>
            <a:r>
              <a:rPr lang="en-US" dirty="0" smtClean="0"/>
              <a:t> Big Stevens Creek</a:t>
            </a:r>
          </a:p>
          <a:p>
            <a:pPr>
              <a:buFont typeface="Arial" pitchFamily="34" charset="0"/>
              <a:buChar char="•"/>
            </a:pPr>
            <a:r>
              <a:rPr lang="en-US" dirty="0" smtClean="0"/>
              <a:t> </a:t>
            </a:r>
            <a:r>
              <a:rPr lang="en-US" dirty="0" err="1" smtClean="0"/>
              <a:t>Botsford</a:t>
            </a:r>
            <a:endParaRPr lang="en-US" dirty="0" smtClean="0"/>
          </a:p>
          <a:p>
            <a:pPr>
              <a:buFont typeface="Arial" pitchFamily="34" charset="0"/>
              <a:buChar char="•"/>
            </a:pPr>
            <a:r>
              <a:rPr lang="en-US" dirty="0" smtClean="0"/>
              <a:t> </a:t>
            </a:r>
            <a:r>
              <a:rPr lang="en-US" dirty="0" err="1" smtClean="0"/>
              <a:t>Buckhead</a:t>
            </a:r>
            <a:endParaRPr lang="en-US" dirty="0" smtClean="0"/>
          </a:p>
          <a:p>
            <a:pPr>
              <a:buFont typeface="Arial" pitchFamily="34" charset="0"/>
              <a:buChar char="•"/>
            </a:pPr>
            <a:r>
              <a:rPr lang="en-US" dirty="0" smtClean="0"/>
              <a:t> Buffalo</a:t>
            </a:r>
          </a:p>
          <a:p>
            <a:pPr>
              <a:buFont typeface="Arial" pitchFamily="34" charset="0"/>
              <a:buChar char="•"/>
            </a:pPr>
            <a:r>
              <a:rPr lang="en-US" dirty="0" smtClean="0"/>
              <a:t> </a:t>
            </a:r>
            <a:r>
              <a:rPr lang="en-US" b="1" dirty="0" smtClean="0"/>
              <a:t>Clarks Station</a:t>
            </a:r>
          </a:p>
          <a:p>
            <a:pPr>
              <a:buFont typeface="Arial" pitchFamily="34" charset="0"/>
              <a:buChar char="•"/>
            </a:pPr>
            <a:r>
              <a:rPr lang="en-US" dirty="0" smtClean="0"/>
              <a:t> Doves Creek</a:t>
            </a:r>
          </a:p>
          <a:p>
            <a:pPr>
              <a:buFont typeface="Arial" pitchFamily="34" charset="0"/>
              <a:buChar char="•"/>
            </a:pPr>
            <a:r>
              <a:rPr lang="en-US" dirty="0" smtClean="0"/>
              <a:t> </a:t>
            </a:r>
            <a:r>
              <a:rPr lang="en-US" b="1" dirty="0" smtClean="0"/>
              <a:t>Goshen</a:t>
            </a:r>
          </a:p>
          <a:p>
            <a:pPr>
              <a:buFont typeface="Arial" pitchFamily="34" charset="0"/>
              <a:buChar char="•"/>
            </a:pPr>
            <a:r>
              <a:rPr lang="en-US" dirty="0" smtClean="0"/>
              <a:t> Head of Brier Creek-Warren</a:t>
            </a:r>
          </a:p>
          <a:p>
            <a:pPr>
              <a:buFont typeface="Arial" pitchFamily="34" charset="0"/>
              <a:buChar char="•"/>
            </a:pPr>
            <a:r>
              <a:rPr lang="en-US" dirty="0" smtClean="0"/>
              <a:t> Hebron</a:t>
            </a:r>
          </a:p>
          <a:p>
            <a:pPr>
              <a:buFont typeface="Arial" pitchFamily="34" charset="0"/>
              <a:buChar char="•"/>
            </a:pPr>
            <a:r>
              <a:rPr lang="en-US" dirty="0" smtClean="0"/>
              <a:t> Millstone</a:t>
            </a:r>
          </a:p>
          <a:p>
            <a:pPr>
              <a:buFont typeface="Arial" pitchFamily="34" charset="0"/>
              <a:buChar char="•"/>
            </a:pPr>
            <a:r>
              <a:rPr lang="en-US" b="1" dirty="0" smtClean="0"/>
              <a:t> Sardis</a:t>
            </a:r>
          </a:p>
          <a:p>
            <a:pPr>
              <a:buFont typeface="Arial" pitchFamily="34" charset="0"/>
              <a:buChar char="•"/>
            </a:pPr>
            <a:r>
              <a:rPr lang="en-US" dirty="0" smtClean="0"/>
              <a:t> Walker’s Bridge</a:t>
            </a:r>
          </a:p>
          <a:p>
            <a:pPr>
              <a:buFont typeface="Arial" pitchFamily="34" charset="0"/>
              <a:buChar char="•"/>
            </a:pPr>
            <a:r>
              <a:rPr lang="en-US" dirty="0" smtClean="0"/>
              <a:t> Bethany</a:t>
            </a:r>
          </a:p>
          <a:p>
            <a:pPr>
              <a:buFont typeface="Arial" pitchFamily="34" charset="0"/>
              <a:buChar char="•"/>
            </a:pPr>
            <a:r>
              <a:rPr lang="en-US" dirty="0" smtClean="0"/>
              <a:t> Clouds Creek</a:t>
            </a:r>
          </a:p>
          <a:p>
            <a:pPr>
              <a:buFont typeface="Arial" pitchFamily="34" charset="0"/>
              <a:buChar char="•"/>
            </a:pPr>
            <a:r>
              <a:rPr lang="en-US" b="1" dirty="0" smtClean="0"/>
              <a:t> Ebenezer</a:t>
            </a:r>
          </a:p>
          <a:p>
            <a:pPr>
              <a:buFont typeface="Arial" pitchFamily="34" charset="0"/>
              <a:buChar char="•"/>
            </a:pPr>
            <a:r>
              <a:rPr lang="en-US" dirty="0" smtClean="0"/>
              <a:t> Falling Creek</a:t>
            </a:r>
          </a:p>
          <a:p>
            <a:pPr>
              <a:buFont typeface="Arial" pitchFamily="34" charset="0"/>
              <a:buChar char="•"/>
            </a:pPr>
            <a:r>
              <a:rPr lang="en-US" dirty="0" smtClean="0"/>
              <a:t> Horn’s Creek First</a:t>
            </a:r>
          </a:p>
          <a:p>
            <a:pPr>
              <a:buFont typeface="Arial" pitchFamily="34" charset="0"/>
              <a:buChar char="•"/>
            </a:pPr>
            <a:r>
              <a:rPr lang="en-US" dirty="0" smtClean="0"/>
              <a:t> Lower Rocky River</a:t>
            </a:r>
          </a:p>
          <a:p>
            <a:pPr>
              <a:buFont typeface="Arial" pitchFamily="34" charset="0"/>
              <a:buChar char="•"/>
            </a:pPr>
            <a:r>
              <a:rPr lang="en-US" dirty="0" smtClean="0"/>
              <a:t> Rocky Creek</a:t>
            </a:r>
          </a:p>
          <a:p>
            <a:pPr>
              <a:buFont typeface="Arial" pitchFamily="34" charset="0"/>
              <a:buChar char="•"/>
            </a:pPr>
            <a:r>
              <a:rPr lang="en-US" dirty="0" smtClean="0"/>
              <a:t> Rocky River</a:t>
            </a:r>
          </a:p>
          <a:p>
            <a:pPr>
              <a:buFont typeface="Arial" pitchFamily="34" charset="0"/>
              <a:buChar char="•"/>
            </a:pPr>
            <a:r>
              <a:rPr lang="en-US" dirty="0" smtClean="0"/>
              <a:t> Savannah First African</a:t>
            </a:r>
          </a:p>
          <a:p>
            <a:pPr>
              <a:buFont typeface="Arial" pitchFamily="34" charset="0"/>
              <a:buChar char="•"/>
            </a:pPr>
            <a:r>
              <a:rPr lang="en-US" dirty="0" smtClean="0"/>
              <a:t> </a:t>
            </a:r>
            <a:r>
              <a:rPr lang="en-US" dirty="0" err="1" smtClean="0"/>
              <a:t>Tugalo</a:t>
            </a:r>
            <a:endParaRPr lang="en-US" dirty="0" smtClean="0"/>
          </a:p>
          <a:p>
            <a:pPr>
              <a:buFont typeface="Arial" pitchFamily="34" charset="0"/>
              <a:buChar char="•"/>
            </a:pPr>
            <a:r>
              <a:rPr lang="en-US" dirty="0" smtClean="0"/>
              <a:t> </a:t>
            </a:r>
            <a:r>
              <a:rPr lang="en-US" b="1" dirty="0" smtClean="0"/>
              <a:t>Williams Creek</a:t>
            </a:r>
          </a:p>
          <a:p>
            <a:pPr>
              <a:buFont typeface="Arial" pitchFamily="34" charset="0"/>
              <a:buChar char="•"/>
            </a:pPr>
            <a:r>
              <a:rPr lang="en-US" dirty="0" smtClean="0"/>
              <a:t> Bark Camp</a:t>
            </a:r>
          </a:p>
          <a:p>
            <a:pPr>
              <a:buFont typeface="Arial" pitchFamily="34" charset="0"/>
              <a:buChar char="•"/>
            </a:pPr>
            <a:r>
              <a:rPr lang="en-US" dirty="0" smtClean="0"/>
              <a:t>Brushy Creek</a:t>
            </a:r>
          </a:p>
          <a:p>
            <a:pPr>
              <a:buFont typeface="Arial" pitchFamily="34" charset="0"/>
              <a:buChar char="•"/>
            </a:pPr>
            <a:r>
              <a:rPr lang="en-US" dirty="0" smtClean="0"/>
              <a:t> </a:t>
            </a:r>
            <a:r>
              <a:rPr lang="en-US" dirty="0" err="1" smtClean="0"/>
              <a:t>McBean</a:t>
            </a:r>
            <a:endParaRPr lang="en-US" dirty="0" smtClean="0"/>
          </a:p>
          <a:p>
            <a:pPr>
              <a:buFont typeface="Arial" pitchFamily="34" charset="0"/>
              <a:buChar char="•"/>
            </a:pPr>
            <a:r>
              <a:rPr lang="en-US" dirty="0" smtClean="0"/>
              <a:t> Buffalo Fork</a:t>
            </a:r>
          </a:p>
          <a:p>
            <a:pPr>
              <a:buFont typeface="Arial" pitchFamily="34" charset="0"/>
              <a:buChar char="•"/>
            </a:pPr>
            <a:r>
              <a:rPr lang="en-US" dirty="0" smtClean="0"/>
              <a:t> Head of Brier Creek-Jefferson</a:t>
            </a:r>
          </a:p>
          <a:p>
            <a:pPr>
              <a:buFont typeface="Arial" pitchFamily="34" charset="0"/>
              <a:buChar char="•"/>
            </a:pPr>
            <a:r>
              <a:rPr lang="en-US" dirty="0" smtClean="0"/>
              <a:t> </a:t>
            </a:r>
            <a:r>
              <a:rPr lang="en-US" dirty="0" err="1" smtClean="0"/>
              <a:t>Parksville</a:t>
            </a:r>
            <a:endParaRPr lang="en-US" dirty="0" smtClean="0"/>
          </a:p>
          <a:p>
            <a:pPr>
              <a:buFont typeface="Arial" pitchFamily="34" charset="0"/>
              <a:buChar char="•"/>
            </a:pPr>
            <a:r>
              <a:rPr lang="en-US" dirty="0" smtClean="0"/>
              <a:t> Rocky Creek – Burke</a:t>
            </a:r>
          </a:p>
          <a:p>
            <a:pPr>
              <a:buFont typeface="Arial" pitchFamily="34" charset="0"/>
              <a:buChar char="•"/>
            </a:pPr>
            <a:r>
              <a:rPr lang="en-US" dirty="0" smtClean="0"/>
              <a:t> Skull Shoals</a:t>
            </a:r>
          </a:p>
          <a:p>
            <a:pPr>
              <a:buFont typeface="Arial" pitchFamily="34" charset="0"/>
              <a:buChar char="•"/>
            </a:pPr>
            <a:r>
              <a:rPr lang="en-US" dirty="0" smtClean="0"/>
              <a:t> Little Ogeechee River</a:t>
            </a:r>
          </a:p>
          <a:p>
            <a:pPr>
              <a:buFont typeface="Arial" pitchFamily="34" charset="0"/>
              <a:buChar char="•"/>
            </a:pPr>
            <a:r>
              <a:rPr lang="en-US" dirty="0" smtClean="0"/>
              <a:t> </a:t>
            </a:r>
            <a:r>
              <a:rPr lang="en-US" dirty="0" err="1" smtClean="0"/>
              <a:t>Oldtown</a:t>
            </a:r>
            <a:r>
              <a:rPr lang="en-US" dirty="0" smtClean="0"/>
              <a:t> Ogeechee</a:t>
            </a:r>
          </a:p>
          <a:p>
            <a:pPr>
              <a:buFont typeface="Arial" pitchFamily="34" charset="0"/>
              <a:buChar char="•"/>
            </a:pPr>
            <a:r>
              <a:rPr lang="en-US" dirty="0" smtClean="0"/>
              <a:t> Beaver Dam Creek</a:t>
            </a:r>
          </a:p>
          <a:p>
            <a:pPr>
              <a:buFont typeface="Arial" pitchFamily="34" charset="0"/>
              <a:buChar char="•"/>
            </a:pPr>
            <a:r>
              <a:rPr lang="en-US" dirty="0" smtClean="0"/>
              <a:t> Fork of </a:t>
            </a:r>
            <a:r>
              <a:rPr lang="en-US" dirty="0" err="1" smtClean="0"/>
              <a:t>Tugalo</a:t>
            </a:r>
            <a:endParaRPr lang="en-US" dirty="0" smtClean="0"/>
          </a:p>
          <a:p>
            <a:pPr>
              <a:buFont typeface="Arial" pitchFamily="34" charset="0"/>
              <a:buChar char="•"/>
            </a:pPr>
            <a:r>
              <a:rPr lang="en-US" dirty="0" smtClean="0"/>
              <a:t> Red Bank</a:t>
            </a:r>
          </a:p>
          <a:p>
            <a:pPr>
              <a:buFont typeface="Arial" pitchFamily="34" charset="0"/>
              <a:buChar char="•"/>
            </a:pPr>
            <a:r>
              <a:rPr lang="en-US" dirty="0" smtClean="0"/>
              <a:t> Sparta</a:t>
            </a:r>
          </a:p>
          <a:p>
            <a:pPr>
              <a:buFont typeface="Arial" pitchFamily="34" charset="0"/>
              <a:buChar char="•"/>
            </a:pPr>
            <a:r>
              <a:rPr lang="en-US" dirty="0" smtClean="0"/>
              <a:t> White Ponds</a:t>
            </a:r>
          </a:p>
          <a:p>
            <a:pPr>
              <a:buFont typeface="Arial" pitchFamily="34" charset="0"/>
              <a:buChar char="•"/>
            </a:pPr>
            <a:r>
              <a:rPr lang="en-US" dirty="0" smtClean="0"/>
              <a:t> Williamson’s Swamp</a:t>
            </a:r>
          </a:p>
          <a:p>
            <a:pPr>
              <a:buFont typeface="Arial" pitchFamily="34" charset="0"/>
              <a:buChar char="•"/>
            </a:pPr>
            <a:r>
              <a:rPr lang="en-US" dirty="0" smtClean="0"/>
              <a:t> Bethlehem</a:t>
            </a:r>
          </a:p>
          <a:p>
            <a:pPr>
              <a:buFont typeface="Arial" pitchFamily="34" charset="0"/>
              <a:buChar char="•"/>
            </a:pPr>
            <a:r>
              <a:rPr lang="en-US" dirty="0" smtClean="0"/>
              <a:t> Buckeye</a:t>
            </a:r>
          </a:p>
          <a:p>
            <a:pPr>
              <a:buFont typeface="Arial" pitchFamily="34" charset="0"/>
              <a:buChar char="•"/>
            </a:pPr>
            <a:r>
              <a:rPr lang="en-US" dirty="0" smtClean="0"/>
              <a:t> Jordan’s</a:t>
            </a:r>
          </a:p>
          <a:p>
            <a:pPr>
              <a:buFont typeface="Arial" pitchFamily="34" charset="0"/>
              <a:buChar char="•"/>
            </a:pPr>
            <a:r>
              <a:rPr lang="en-US" dirty="0" smtClean="0"/>
              <a:t> Little Ogeechee</a:t>
            </a:r>
          </a:p>
          <a:p>
            <a:pPr>
              <a:buFont typeface="Arial" pitchFamily="34" charset="0"/>
              <a:buChar char="•"/>
            </a:pPr>
            <a:r>
              <a:rPr lang="en-US" dirty="0" smtClean="0"/>
              <a:t> </a:t>
            </a:r>
            <a:r>
              <a:rPr lang="en-US" dirty="0" err="1" smtClean="0"/>
              <a:t>Nevils</a:t>
            </a:r>
            <a:r>
              <a:rPr lang="en-US" dirty="0" smtClean="0"/>
              <a:t> Creek</a:t>
            </a:r>
          </a:p>
          <a:p>
            <a:pPr>
              <a:buFont typeface="Arial" pitchFamily="34" charset="0"/>
              <a:buChar char="•"/>
            </a:pPr>
            <a:r>
              <a:rPr lang="en-US" dirty="0" smtClean="0"/>
              <a:t> Shockley Ferry</a:t>
            </a:r>
          </a:p>
          <a:p>
            <a:pPr>
              <a:buFont typeface="Arial" pitchFamily="34" charset="0"/>
              <a:buChar char="•"/>
            </a:pPr>
            <a:r>
              <a:rPr lang="en-US" dirty="0" smtClean="0"/>
              <a:t> </a:t>
            </a:r>
            <a:r>
              <a:rPr lang="en-US" dirty="0" err="1" smtClean="0"/>
              <a:t>Shoulderbone</a:t>
            </a:r>
            <a:r>
              <a:rPr lang="en-US" dirty="0" smtClean="0"/>
              <a:t> Creek</a:t>
            </a:r>
          </a:p>
          <a:p>
            <a:pPr>
              <a:buFont typeface="Arial" pitchFamily="34" charset="0"/>
              <a:buChar char="•"/>
            </a:pPr>
            <a:r>
              <a:rPr lang="en-US" dirty="0" smtClean="0"/>
              <a:t> </a:t>
            </a:r>
            <a:r>
              <a:rPr lang="en-US" dirty="0" err="1" smtClean="0"/>
              <a:t>Averitts</a:t>
            </a:r>
            <a:r>
              <a:rPr lang="en-US" dirty="0" smtClean="0"/>
              <a:t> Bridge</a:t>
            </a:r>
          </a:p>
          <a:p>
            <a:pPr>
              <a:buFont typeface="Arial" pitchFamily="34" charset="0"/>
              <a:buChar char="•"/>
            </a:pPr>
            <a:r>
              <a:rPr lang="en-US" dirty="0" smtClean="0"/>
              <a:t> Buck Creek</a:t>
            </a:r>
          </a:p>
          <a:p>
            <a:pPr>
              <a:buFont typeface="Arial" pitchFamily="34" charset="0"/>
              <a:buChar char="•"/>
            </a:pPr>
            <a:r>
              <a:rPr lang="en-US" dirty="0" smtClean="0"/>
              <a:t> </a:t>
            </a:r>
            <a:r>
              <a:rPr lang="en-US" dirty="0" err="1" smtClean="0"/>
              <a:t>Horeb</a:t>
            </a:r>
            <a:endParaRPr lang="en-US" dirty="0" smtClean="0"/>
          </a:p>
          <a:p>
            <a:pPr>
              <a:buFont typeface="Arial" pitchFamily="34" charset="0"/>
              <a:buChar char="•"/>
            </a:pPr>
            <a:r>
              <a:rPr lang="en-US" dirty="0" smtClean="0"/>
              <a:t> North Fort Creek</a:t>
            </a:r>
          </a:p>
          <a:p>
            <a:pPr>
              <a:buFont typeface="Arial" pitchFamily="34" charset="0"/>
              <a:buChar char="•"/>
            </a:pPr>
            <a:r>
              <a:rPr lang="en-US" dirty="0" smtClean="0"/>
              <a:t> </a:t>
            </a:r>
            <a:r>
              <a:rPr lang="en-US" dirty="0" err="1" smtClean="0"/>
              <a:t>Ohoopee</a:t>
            </a:r>
            <a:endParaRPr lang="en-US" dirty="0" smtClean="0"/>
          </a:p>
          <a:p>
            <a:pPr>
              <a:buFont typeface="Arial" pitchFamily="34" charset="0"/>
              <a:buChar char="•"/>
            </a:pPr>
            <a:r>
              <a:rPr lang="en-US" dirty="0" smtClean="0"/>
              <a:t> Powers</a:t>
            </a:r>
          </a:p>
          <a:p>
            <a:pPr>
              <a:buFont typeface="Arial" pitchFamily="34" charset="0"/>
              <a:buChar char="•"/>
            </a:pPr>
            <a:r>
              <a:rPr lang="en-US" dirty="0" smtClean="0"/>
              <a:t> Watery Fork</a:t>
            </a:r>
          </a:p>
          <a:p>
            <a:pPr>
              <a:buFont typeface="Arial" pitchFamily="34" charset="0"/>
              <a:buChar char="•"/>
            </a:pPr>
            <a:r>
              <a:rPr lang="en-US" dirty="0" smtClean="0"/>
              <a:t> Island Creek</a:t>
            </a:r>
          </a:p>
          <a:p>
            <a:pPr>
              <a:buFont typeface="Arial" pitchFamily="34" charset="0"/>
              <a:buChar char="•"/>
            </a:pPr>
            <a:r>
              <a:rPr lang="en-US" dirty="0" smtClean="0"/>
              <a:t> </a:t>
            </a:r>
            <a:r>
              <a:rPr lang="en-US" b="1" dirty="0" smtClean="0"/>
              <a:t>Danburg</a:t>
            </a:r>
          </a:p>
          <a:p>
            <a:pPr>
              <a:buFont typeface="Arial" pitchFamily="34" charset="0"/>
              <a:buChar char="•"/>
            </a:pPr>
            <a:r>
              <a:rPr lang="en-US" dirty="0" smtClean="0"/>
              <a:t> Fishing Creek – Greene</a:t>
            </a:r>
          </a:p>
          <a:p>
            <a:pPr>
              <a:buFont typeface="Arial" pitchFamily="34" charset="0"/>
              <a:buChar char="•"/>
            </a:pPr>
            <a:r>
              <a:rPr lang="en-US" dirty="0" smtClean="0"/>
              <a:t> Lower Beaverdam</a:t>
            </a:r>
          </a:p>
          <a:p>
            <a:pPr>
              <a:buFont typeface="Arial" pitchFamily="34" charset="0"/>
              <a:buChar char="•"/>
            </a:pPr>
            <a:r>
              <a:rPr lang="en-US" dirty="0" smtClean="0"/>
              <a:t> </a:t>
            </a:r>
            <a:r>
              <a:rPr lang="en-US" dirty="0" err="1" smtClean="0"/>
              <a:t>Beaverdams</a:t>
            </a:r>
            <a:endParaRPr lang="en-US" dirty="0" smtClean="0"/>
          </a:p>
          <a:p>
            <a:pPr>
              <a:buFont typeface="Arial" pitchFamily="34" charset="0"/>
              <a:buChar char="•"/>
            </a:pPr>
            <a:r>
              <a:rPr lang="en-US" dirty="0" smtClean="0"/>
              <a:t>Greg’s Creek</a:t>
            </a:r>
          </a:p>
          <a:p>
            <a:pPr>
              <a:buFont typeface="Arial" pitchFamily="34" charset="0"/>
              <a:buChar char="•"/>
            </a:pPr>
            <a:r>
              <a:rPr lang="en-US" dirty="0" smtClean="0"/>
              <a:t>Holly Spring</a:t>
            </a:r>
          </a:p>
          <a:p>
            <a:pPr>
              <a:buFont typeface="Arial" pitchFamily="34" charset="0"/>
              <a:buChar char="•"/>
            </a:pPr>
            <a:r>
              <a:rPr lang="en-US" dirty="0" smtClean="0"/>
              <a:t> Shiloh</a:t>
            </a:r>
          </a:p>
          <a:p>
            <a:pPr>
              <a:buFont typeface="Arial" pitchFamily="34" charset="0"/>
              <a:buChar char="•"/>
            </a:pPr>
            <a:r>
              <a:rPr lang="en-US" dirty="0" smtClean="0"/>
              <a:t> Cabin Creek</a:t>
            </a:r>
          </a:p>
          <a:p>
            <a:pPr>
              <a:buFont typeface="Arial" pitchFamily="34" charset="0"/>
              <a:buChar char="•"/>
            </a:pPr>
            <a:r>
              <a:rPr lang="en-US" dirty="0" smtClean="0"/>
              <a:t> Dry Fork</a:t>
            </a:r>
          </a:p>
          <a:p>
            <a:pPr>
              <a:buFont typeface="Arial" pitchFamily="34" charset="0"/>
              <a:buChar char="•"/>
            </a:pPr>
            <a:r>
              <a:rPr lang="en-US" dirty="0" smtClean="0"/>
              <a:t>Nails Creek</a:t>
            </a:r>
          </a:p>
          <a:p>
            <a:pPr>
              <a:buFont typeface="Arial" pitchFamily="34" charset="0"/>
              <a:buChar char="•"/>
            </a:pPr>
            <a:r>
              <a:rPr lang="en-US" dirty="0" smtClean="0"/>
              <a:t> Trail Creek</a:t>
            </a:r>
          </a:p>
          <a:p>
            <a:pPr>
              <a:buFont typeface="Arial" pitchFamily="34" charset="0"/>
              <a:buChar char="•"/>
            </a:pPr>
            <a:r>
              <a:rPr lang="en-US" dirty="0" smtClean="0"/>
              <a:t> Sharon</a:t>
            </a:r>
          </a:p>
          <a:p>
            <a:pPr>
              <a:buFont typeface="Arial" pitchFamily="34" charset="0"/>
              <a:buChar char="•"/>
            </a:pPr>
            <a:r>
              <a:rPr lang="en-US" dirty="0" smtClean="0"/>
              <a:t> Big Creek</a:t>
            </a:r>
          </a:p>
          <a:p>
            <a:pPr>
              <a:buFont typeface="Arial" pitchFamily="34" charset="0"/>
              <a:buChar char="•"/>
            </a:pPr>
            <a:r>
              <a:rPr lang="en-US" dirty="0" smtClean="0"/>
              <a:t> </a:t>
            </a:r>
            <a:r>
              <a:rPr lang="en-US" b="1" dirty="0" smtClean="0"/>
              <a:t>New Hope</a:t>
            </a:r>
          </a:p>
          <a:p>
            <a:pPr>
              <a:buFont typeface="Arial" pitchFamily="34" charset="0"/>
              <a:buChar char="•"/>
            </a:pPr>
            <a:r>
              <a:rPr lang="en-US" dirty="0" smtClean="0"/>
              <a:t> Augusta, Springfield</a:t>
            </a:r>
          </a:p>
          <a:p>
            <a:pPr>
              <a:buFont typeface="Arial" pitchFamily="34" charset="0"/>
              <a:buChar char="•"/>
            </a:pPr>
            <a:r>
              <a:rPr lang="en-US" dirty="0" smtClean="0"/>
              <a:t> </a:t>
            </a:r>
            <a:r>
              <a:rPr lang="en-US" b="1" dirty="0" smtClean="0"/>
              <a:t>County Line</a:t>
            </a:r>
          </a:p>
          <a:p>
            <a:pPr>
              <a:buFont typeface="Arial" pitchFamily="34" charset="0"/>
              <a:buChar char="•"/>
            </a:pPr>
            <a:r>
              <a:rPr lang="en-US" dirty="0" smtClean="0"/>
              <a:t> Freeman’s Creek</a:t>
            </a:r>
          </a:p>
          <a:p>
            <a:pPr>
              <a:buFont typeface="Arial" pitchFamily="34" charset="0"/>
              <a:buChar char="•"/>
            </a:pPr>
            <a:r>
              <a:rPr lang="en-US" dirty="0" smtClean="0"/>
              <a:t> </a:t>
            </a:r>
            <a:r>
              <a:rPr lang="en-US" b="1" dirty="0" smtClean="0"/>
              <a:t>Salem</a:t>
            </a:r>
          </a:p>
          <a:p>
            <a:pPr>
              <a:buFont typeface="Arial" pitchFamily="34" charset="0"/>
              <a:buChar char="•"/>
            </a:pPr>
            <a:r>
              <a:rPr lang="en-US" b="1" dirty="0" smtClean="0"/>
              <a:t> Bairds</a:t>
            </a:r>
          </a:p>
          <a:p>
            <a:pPr>
              <a:buFont typeface="Arial" pitchFamily="34" charset="0"/>
              <a:buChar char="•"/>
            </a:pPr>
            <a:r>
              <a:rPr lang="en-US" b="1" dirty="0" smtClean="0"/>
              <a:t> Crawfordville</a:t>
            </a:r>
          </a:p>
          <a:p>
            <a:pPr>
              <a:buFont typeface="Arial" pitchFamily="34" charset="0"/>
              <a:buChar char="•"/>
            </a:pPr>
            <a:r>
              <a:rPr lang="en-US" dirty="0" smtClean="0"/>
              <a:t> Plum Branch</a:t>
            </a:r>
          </a:p>
          <a:p>
            <a:pPr>
              <a:buFont typeface="Arial" pitchFamily="34" charset="0"/>
              <a:buChar char="•"/>
            </a:pPr>
            <a:r>
              <a:rPr lang="en-US" dirty="0" smtClean="0"/>
              <a:t> Richland</a:t>
            </a:r>
          </a:p>
          <a:p>
            <a:pPr>
              <a:buFont typeface="Arial" pitchFamily="34" charset="0"/>
              <a:buChar char="•"/>
            </a:pPr>
            <a:r>
              <a:rPr lang="en-US" dirty="0" smtClean="0"/>
              <a:t> Bethel</a:t>
            </a:r>
          </a:p>
          <a:p>
            <a:pPr>
              <a:buFont typeface="Arial" pitchFamily="34" charset="0"/>
              <a:buChar char="•"/>
            </a:pPr>
            <a:r>
              <a:rPr lang="en-US" dirty="0" smtClean="0"/>
              <a:t> </a:t>
            </a:r>
            <a:r>
              <a:rPr lang="en-US" b="1" dirty="0" smtClean="0"/>
              <a:t>Double Branches</a:t>
            </a:r>
          </a:p>
          <a:p>
            <a:pPr>
              <a:buFont typeface="Arial" pitchFamily="34" charset="0"/>
              <a:buChar char="•"/>
            </a:pPr>
            <a:r>
              <a:rPr lang="en-US" dirty="0" smtClean="0"/>
              <a:t> Fishing Creek – Baldwin</a:t>
            </a:r>
          </a:p>
          <a:p>
            <a:pPr>
              <a:buFont typeface="Arial" pitchFamily="34" charset="0"/>
              <a:buChar char="•"/>
            </a:pPr>
            <a:r>
              <a:rPr lang="en-US" dirty="0" smtClean="0"/>
              <a:t> Philippi</a:t>
            </a:r>
          </a:p>
          <a:p>
            <a:pPr>
              <a:buFont typeface="Arial" pitchFamily="34" charset="0"/>
              <a:buChar char="•"/>
            </a:pPr>
            <a:r>
              <a:rPr lang="en-US" dirty="0" smtClean="0"/>
              <a:t> Rocky Creek-Baldwin</a:t>
            </a:r>
          </a:p>
          <a:p>
            <a:pPr>
              <a:buFont typeface="Arial" pitchFamily="34" charset="0"/>
              <a:buChar char="•"/>
            </a:pPr>
            <a:r>
              <a:rPr lang="en-US" dirty="0" smtClean="0"/>
              <a:t> </a:t>
            </a:r>
            <a:r>
              <a:rPr lang="en-US" dirty="0" err="1" smtClean="0"/>
              <a:t>Terzah</a:t>
            </a:r>
            <a:endParaRPr lang="en-US" dirty="0" smtClean="0"/>
          </a:p>
          <a:p>
            <a:pPr>
              <a:buFont typeface="Arial" pitchFamily="34" charset="0"/>
              <a:buChar char="•"/>
            </a:pPr>
            <a:r>
              <a:rPr lang="en-US" dirty="0" smtClean="0"/>
              <a:t> </a:t>
            </a:r>
            <a:r>
              <a:rPr lang="en-US" b="1" dirty="0" smtClean="0"/>
              <a:t>White Plains</a:t>
            </a:r>
          </a:p>
          <a:p>
            <a:pPr>
              <a:buFont typeface="Arial" pitchFamily="34" charset="0"/>
              <a:buChar char="•"/>
            </a:pPr>
            <a:r>
              <a:rPr lang="en-US" dirty="0" smtClean="0"/>
              <a:t> Crooked Creek</a:t>
            </a:r>
          </a:p>
          <a:p>
            <a:pPr>
              <a:buFont typeface="Arial" pitchFamily="34" charset="0"/>
              <a:buChar char="•"/>
            </a:pPr>
            <a:r>
              <a:rPr lang="en-US" dirty="0" smtClean="0"/>
              <a:t> Cedar Creek</a:t>
            </a:r>
          </a:p>
          <a:p>
            <a:pPr>
              <a:buFont typeface="Arial" pitchFamily="34" charset="0"/>
              <a:buChar char="•"/>
            </a:pPr>
            <a:r>
              <a:rPr lang="en-US" dirty="0" smtClean="0"/>
              <a:t> </a:t>
            </a:r>
            <a:r>
              <a:rPr lang="en-US" dirty="0" err="1" smtClean="0"/>
              <a:t>Hollands</a:t>
            </a:r>
            <a:r>
              <a:rPr lang="en-US" dirty="0" smtClean="0"/>
              <a:t> Spring</a:t>
            </a:r>
          </a:p>
          <a:p>
            <a:pPr>
              <a:buFont typeface="Arial" pitchFamily="34" charset="0"/>
              <a:buChar char="•"/>
            </a:pPr>
            <a:r>
              <a:rPr lang="en-US" dirty="0" smtClean="0"/>
              <a:t> Salem – Morgan</a:t>
            </a:r>
          </a:p>
          <a:p>
            <a:pPr>
              <a:buFont typeface="Arial" pitchFamily="34" charset="0"/>
              <a:buChar char="•"/>
            </a:pPr>
            <a:r>
              <a:rPr lang="en-US" dirty="0" smtClean="0"/>
              <a:t> Sugar Creek</a:t>
            </a:r>
          </a:p>
          <a:p>
            <a:pPr>
              <a:buFont typeface="Arial" pitchFamily="34" charset="0"/>
              <a:buChar char="•"/>
            </a:pPr>
            <a:r>
              <a:rPr lang="en-US" b="1" dirty="0" smtClean="0"/>
              <a:t>Rehoboth</a:t>
            </a:r>
          </a:p>
          <a:p>
            <a:pPr>
              <a:buFont typeface="Arial" pitchFamily="34" charset="0"/>
              <a:buChar char="•"/>
            </a:pPr>
            <a:r>
              <a:rPr lang="en-US" b="1" dirty="0" smtClean="0"/>
              <a:t> Beulah</a:t>
            </a:r>
          </a:p>
          <a:p>
            <a:pPr>
              <a:buFont typeface="Arial" pitchFamily="34" charset="0"/>
              <a:buChar char="•"/>
            </a:pPr>
            <a:r>
              <a:rPr lang="en-US" dirty="0" smtClean="0"/>
              <a:t> </a:t>
            </a:r>
            <a:r>
              <a:rPr lang="en-US" dirty="0" err="1" smtClean="0"/>
              <a:t>Elim</a:t>
            </a:r>
            <a:endParaRPr lang="en-US" dirty="0" smtClean="0"/>
          </a:p>
          <a:p>
            <a:pPr>
              <a:buFont typeface="Arial" pitchFamily="34" charset="0"/>
              <a:buChar char="•"/>
            </a:pPr>
            <a:r>
              <a:rPr lang="en-US" dirty="0" smtClean="0"/>
              <a:t> Shoal Creek</a:t>
            </a:r>
          </a:p>
          <a:p>
            <a:pPr>
              <a:buFont typeface="Arial" pitchFamily="34" charset="0"/>
              <a:buChar char="•"/>
            </a:pPr>
            <a:r>
              <a:rPr lang="en-US" dirty="0" smtClean="0"/>
              <a:t> Sandy Creek – Morgan</a:t>
            </a:r>
          </a:p>
          <a:p>
            <a:pPr>
              <a:buFont typeface="Arial" pitchFamily="34" charset="0"/>
              <a:buChar char="•"/>
            </a:pPr>
            <a:r>
              <a:rPr lang="en-US" dirty="0" smtClean="0"/>
              <a:t> Bethsaida</a:t>
            </a:r>
          </a:p>
          <a:p>
            <a:pPr>
              <a:buFont typeface="Arial" pitchFamily="34" charset="0"/>
              <a:buChar char="•"/>
            </a:pPr>
            <a:r>
              <a:rPr lang="en-US" dirty="0" smtClean="0"/>
              <a:t> Bucks Creek</a:t>
            </a:r>
          </a:p>
          <a:p>
            <a:pPr>
              <a:buFont typeface="Arial" pitchFamily="34" charset="0"/>
              <a:buChar char="•"/>
            </a:pPr>
            <a:r>
              <a:rPr lang="en-US" dirty="0" smtClean="0"/>
              <a:t> Mount Olives</a:t>
            </a:r>
          </a:p>
          <a:p>
            <a:pPr>
              <a:buFont typeface="Arial" pitchFamily="34" charset="0"/>
              <a:buChar char="•"/>
            </a:pPr>
            <a:r>
              <a:rPr lang="en-US" dirty="0" smtClean="0"/>
              <a:t> Little River</a:t>
            </a:r>
          </a:p>
          <a:p>
            <a:pPr>
              <a:buFont typeface="Arial" pitchFamily="34" charset="0"/>
              <a:buChar char="•"/>
            </a:pPr>
            <a:r>
              <a:rPr lang="en-US" dirty="0" smtClean="0"/>
              <a:t> Murder Creek</a:t>
            </a:r>
          </a:p>
          <a:p>
            <a:pPr>
              <a:buFont typeface="Arial" pitchFamily="34" charset="0"/>
              <a:buChar char="•"/>
            </a:pPr>
            <a:r>
              <a:rPr lang="en-US" dirty="0" smtClean="0"/>
              <a:t> High Shoals</a:t>
            </a:r>
          </a:p>
          <a:p>
            <a:pPr>
              <a:buFont typeface="Arial" pitchFamily="34" charset="0"/>
              <a:buChar char="•"/>
            </a:pPr>
            <a:r>
              <a:rPr lang="en-US" dirty="0" smtClean="0"/>
              <a:t> Grove</a:t>
            </a:r>
          </a:p>
          <a:p>
            <a:pPr>
              <a:buFont typeface="Arial" pitchFamily="34" charset="0"/>
              <a:buChar char="•"/>
            </a:pPr>
            <a:r>
              <a:rPr lang="en-US" dirty="0" smtClean="0"/>
              <a:t> Walnut Creek</a:t>
            </a:r>
          </a:p>
          <a:p>
            <a:pPr>
              <a:buFont typeface="Arial" pitchFamily="34" charset="0"/>
              <a:buChar char="•"/>
            </a:pPr>
            <a:r>
              <a:rPr lang="en-US" dirty="0" smtClean="0"/>
              <a:t> Concord</a:t>
            </a:r>
          </a:p>
          <a:p>
            <a:pPr>
              <a:buFont typeface="Arial" pitchFamily="34" charset="0"/>
              <a:buChar char="•"/>
            </a:pPr>
            <a:r>
              <a:rPr lang="en-US" dirty="0" smtClean="0"/>
              <a:t> Union</a:t>
            </a:r>
          </a:p>
          <a:p>
            <a:pPr>
              <a:buFont typeface="Arial" pitchFamily="34" charset="0"/>
              <a:buChar char="•"/>
            </a:pPr>
            <a:r>
              <a:rPr lang="en-US" dirty="0" smtClean="0"/>
              <a:t> </a:t>
            </a:r>
            <a:r>
              <a:rPr lang="en-US" b="1" dirty="0" smtClean="0"/>
              <a:t>Antioch</a:t>
            </a:r>
          </a:p>
          <a:p>
            <a:pPr>
              <a:buFont typeface="Arial" pitchFamily="34" charset="0"/>
              <a:buChar char="•"/>
            </a:pPr>
            <a:r>
              <a:rPr lang="en-US" dirty="0" smtClean="0"/>
              <a:t> Spirit Creek</a:t>
            </a:r>
          </a:p>
          <a:p>
            <a:pPr>
              <a:buFont typeface="Arial" pitchFamily="34" charset="0"/>
              <a:buChar char="•"/>
            </a:pPr>
            <a:r>
              <a:rPr lang="en-US" dirty="0" smtClean="0"/>
              <a:t> Augusta First</a:t>
            </a:r>
          </a:p>
          <a:p>
            <a:pPr>
              <a:buFont typeface="Arial" pitchFamily="34" charset="0"/>
              <a:buChar char="•"/>
            </a:pPr>
            <a:r>
              <a:rPr lang="en-US" dirty="0" smtClean="0"/>
              <a:t> Damascus</a:t>
            </a:r>
          </a:p>
          <a:p>
            <a:pPr>
              <a:buFont typeface="Arial" pitchFamily="34" charset="0"/>
              <a:buChar char="•"/>
            </a:pPr>
            <a:r>
              <a:rPr lang="en-US" dirty="0" smtClean="0"/>
              <a:t> </a:t>
            </a:r>
            <a:r>
              <a:rPr lang="en-US" b="1" dirty="0" smtClean="0"/>
              <a:t>Greensboro</a:t>
            </a:r>
          </a:p>
          <a:p>
            <a:pPr>
              <a:buFont typeface="Arial" pitchFamily="34" charset="0"/>
              <a:buChar char="•"/>
            </a:pPr>
            <a:r>
              <a:rPr lang="en-US" dirty="0" smtClean="0"/>
              <a:t> Sweetwater</a:t>
            </a:r>
          </a:p>
          <a:p>
            <a:pPr>
              <a:buFont typeface="Arial" pitchFamily="34" charset="0"/>
              <a:buChar char="•"/>
            </a:pPr>
            <a:r>
              <a:rPr lang="en-US" dirty="0" smtClean="0"/>
              <a:t> </a:t>
            </a:r>
            <a:r>
              <a:rPr lang="en-US" b="1" dirty="0" smtClean="0"/>
              <a:t>Lincolnton</a:t>
            </a:r>
          </a:p>
          <a:p>
            <a:pPr>
              <a:buFont typeface="Arial" pitchFamily="34" charset="0"/>
              <a:buChar char="•"/>
            </a:pPr>
            <a:r>
              <a:rPr lang="en-US" dirty="0" smtClean="0"/>
              <a:t> </a:t>
            </a:r>
            <a:r>
              <a:rPr lang="en-US" b="1" dirty="0" smtClean="0"/>
              <a:t>Salem – Lincoln</a:t>
            </a:r>
          </a:p>
          <a:p>
            <a:pPr>
              <a:buFont typeface="Arial" pitchFamily="34" charset="0"/>
              <a:buChar char="•"/>
            </a:pPr>
            <a:r>
              <a:rPr lang="en-US" b="1" dirty="0" smtClean="0"/>
              <a:t> Washington First</a:t>
            </a:r>
          </a:p>
          <a:p>
            <a:pPr>
              <a:buFont typeface="Arial" pitchFamily="34" charset="0"/>
              <a:buChar char="•"/>
            </a:pPr>
            <a:r>
              <a:rPr lang="en-US" dirty="0" smtClean="0"/>
              <a:t> Mt. Stephens</a:t>
            </a:r>
          </a:p>
          <a:p>
            <a:pPr>
              <a:buFont typeface="Arial" pitchFamily="34" charset="0"/>
              <a:buChar char="•"/>
            </a:pPr>
            <a:r>
              <a:rPr lang="en-US" dirty="0" smtClean="0"/>
              <a:t> </a:t>
            </a:r>
            <a:r>
              <a:rPr lang="en-US" dirty="0" err="1" smtClean="0"/>
              <a:t>Shoulderbone</a:t>
            </a:r>
            <a:r>
              <a:rPr lang="en-US" dirty="0" smtClean="0"/>
              <a:t> – Hancock</a:t>
            </a:r>
          </a:p>
          <a:p>
            <a:pPr>
              <a:buFont typeface="Arial" pitchFamily="34" charset="0"/>
              <a:buChar char="•"/>
            </a:pPr>
            <a:r>
              <a:rPr lang="en-US" dirty="0" smtClean="0"/>
              <a:t> </a:t>
            </a:r>
            <a:r>
              <a:rPr lang="en-US" b="1" dirty="0" smtClean="0"/>
              <a:t>Siloam</a:t>
            </a:r>
          </a:p>
          <a:p>
            <a:pPr>
              <a:buFont typeface="Arial" pitchFamily="34" charset="0"/>
              <a:buChar char="•"/>
            </a:pPr>
            <a:r>
              <a:rPr lang="en-US" dirty="0" smtClean="0"/>
              <a:t> Warrenton</a:t>
            </a:r>
          </a:p>
          <a:p>
            <a:pPr>
              <a:buFont typeface="Arial" pitchFamily="34" charset="0"/>
              <a:buChar char="•"/>
            </a:pPr>
            <a:r>
              <a:rPr lang="en-US" dirty="0" smtClean="0"/>
              <a:t> Mineral Springs</a:t>
            </a:r>
          </a:p>
          <a:p>
            <a:pPr>
              <a:buFont typeface="Arial" pitchFamily="34" charset="0"/>
              <a:buChar char="•"/>
            </a:pPr>
            <a:r>
              <a:rPr lang="en-US" dirty="0" smtClean="0"/>
              <a:t> Barnett</a:t>
            </a:r>
          </a:p>
          <a:p>
            <a:pPr>
              <a:buFont typeface="Arial" pitchFamily="34" charset="0"/>
              <a:buChar char="•"/>
            </a:pPr>
            <a:r>
              <a:rPr lang="en-US" dirty="0" smtClean="0"/>
              <a:t> Bethel</a:t>
            </a:r>
          </a:p>
          <a:p>
            <a:pPr>
              <a:buFont typeface="Arial" pitchFamily="34" charset="0"/>
              <a:buChar char="•"/>
            </a:pPr>
            <a:r>
              <a:rPr lang="en-US" dirty="0" smtClean="0"/>
              <a:t> </a:t>
            </a:r>
            <a:r>
              <a:rPr lang="en-US" dirty="0" err="1" smtClean="0"/>
              <a:t>Elim</a:t>
            </a:r>
            <a:endParaRPr lang="en-US" dirty="0" smtClean="0"/>
          </a:p>
          <a:p>
            <a:pPr>
              <a:buFont typeface="Arial" pitchFamily="34" charset="0"/>
              <a:buChar char="•"/>
            </a:pPr>
            <a:r>
              <a:rPr lang="en-US" dirty="0" smtClean="0"/>
              <a:t> </a:t>
            </a:r>
            <a:r>
              <a:rPr lang="en-US" b="1" dirty="0" smtClean="0"/>
              <a:t>Hephzibah</a:t>
            </a:r>
          </a:p>
          <a:p>
            <a:pPr>
              <a:buFont typeface="Arial" pitchFamily="34" charset="0"/>
              <a:buChar char="•"/>
            </a:pPr>
            <a:r>
              <a:rPr lang="en-US" dirty="0" smtClean="0"/>
              <a:t> Friendship</a:t>
            </a:r>
          </a:p>
          <a:p>
            <a:pPr>
              <a:buFont typeface="Arial" pitchFamily="34" charset="0"/>
              <a:buChar char="•"/>
            </a:pPr>
            <a:r>
              <a:rPr lang="en-US" dirty="0" smtClean="0"/>
              <a:t> </a:t>
            </a:r>
            <a:r>
              <a:rPr lang="en-US" b="1" dirty="0" smtClean="0"/>
              <a:t>New Hope</a:t>
            </a:r>
          </a:p>
          <a:p>
            <a:pPr>
              <a:buFont typeface="Arial" pitchFamily="34" charset="0"/>
              <a:buChar char="•"/>
            </a:pPr>
            <a:r>
              <a:rPr lang="en-US" dirty="0" smtClean="0"/>
              <a:t> Pine Grove</a:t>
            </a:r>
          </a:p>
          <a:p>
            <a:pPr>
              <a:buFont typeface="Arial" pitchFamily="34" charset="0"/>
              <a:buChar char="•"/>
            </a:pPr>
            <a:r>
              <a:rPr lang="en-US" dirty="0" smtClean="0"/>
              <a:t> Antioch-Richmond</a:t>
            </a:r>
          </a:p>
          <a:p>
            <a:pPr>
              <a:buFont typeface="Arial" pitchFamily="34" charset="0"/>
              <a:buChar char="•"/>
            </a:pPr>
            <a:r>
              <a:rPr lang="en-US" dirty="0" smtClean="0"/>
              <a:t> New Providence</a:t>
            </a:r>
          </a:p>
          <a:p>
            <a:pPr>
              <a:buFont typeface="Arial" pitchFamily="34" charset="0"/>
              <a:buChar char="•"/>
            </a:pPr>
            <a:r>
              <a:rPr lang="en-US" b="1" dirty="0" smtClean="0"/>
              <a:t> Beaverdam</a:t>
            </a:r>
          </a:p>
          <a:p>
            <a:pPr>
              <a:buFont typeface="Arial" pitchFamily="34" charset="0"/>
              <a:buChar char="•"/>
            </a:pPr>
            <a:r>
              <a:rPr lang="en-US" dirty="0" smtClean="0"/>
              <a:t> </a:t>
            </a:r>
            <a:r>
              <a:rPr lang="en-US" b="1" dirty="0" smtClean="0"/>
              <a:t>Penfield</a:t>
            </a:r>
          </a:p>
          <a:p>
            <a:pPr>
              <a:buFont typeface="Arial" pitchFamily="34" charset="0"/>
              <a:buChar char="•"/>
            </a:pPr>
            <a:r>
              <a:rPr lang="en-US" dirty="0" smtClean="0"/>
              <a:t> Ebenezer</a:t>
            </a:r>
          </a:p>
          <a:p>
            <a:pPr>
              <a:buFont typeface="Arial" pitchFamily="34" charset="0"/>
              <a:buChar char="•"/>
            </a:pPr>
            <a:r>
              <a:rPr lang="en-US" dirty="0" smtClean="0"/>
              <a:t> Thankful</a:t>
            </a:r>
          </a:p>
          <a:p>
            <a:pPr>
              <a:buFont typeface="Arial" pitchFamily="34" charset="0"/>
              <a:buChar char="•"/>
            </a:pPr>
            <a:r>
              <a:rPr lang="en-US" dirty="0" smtClean="0"/>
              <a:t> White Rock</a:t>
            </a:r>
          </a:p>
          <a:p>
            <a:pPr>
              <a:buFont typeface="Arial" pitchFamily="34" charset="0"/>
              <a:buChar char="•"/>
            </a:pPr>
            <a:r>
              <a:rPr lang="en-US" dirty="0" smtClean="0"/>
              <a:t> </a:t>
            </a:r>
            <a:r>
              <a:rPr lang="en-US" b="1" dirty="0" smtClean="0"/>
              <a:t>Raytown</a:t>
            </a:r>
          </a:p>
          <a:p>
            <a:pPr>
              <a:buFont typeface="Arial" pitchFamily="34" charset="0"/>
              <a:buChar char="•"/>
            </a:pPr>
            <a:r>
              <a:rPr lang="en-US" dirty="0" smtClean="0"/>
              <a:t> Central African</a:t>
            </a:r>
          </a:p>
          <a:p>
            <a:pPr>
              <a:buFont typeface="Arial" pitchFamily="34" charset="0"/>
              <a:buChar char="•"/>
            </a:pPr>
            <a:r>
              <a:rPr lang="en-US" dirty="0" smtClean="0"/>
              <a:t> Thomson First</a:t>
            </a:r>
          </a:p>
          <a:p>
            <a:pPr>
              <a:buFont typeface="Arial" pitchFamily="34" charset="0"/>
              <a:buChar char="•"/>
            </a:pPr>
            <a:r>
              <a:rPr lang="en-US" dirty="0" smtClean="0"/>
              <a:t> </a:t>
            </a:r>
            <a:r>
              <a:rPr lang="en-US" b="1" dirty="0" smtClean="0"/>
              <a:t>Union Point</a:t>
            </a:r>
          </a:p>
          <a:p>
            <a:pPr>
              <a:buFont typeface="Arial" pitchFamily="34" charset="0"/>
              <a:buChar char="•"/>
            </a:pPr>
            <a:r>
              <a:rPr lang="en-US" dirty="0" smtClean="0"/>
              <a:t> Crawford</a:t>
            </a:r>
          </a:p>
          <a:p>
            <a:pPr>
              <a:buFont typeface="Arial" pitchFamily="34" charset="0"/>
              <a:buChar char="•"/>
            </a:pPr>
            <a:r>
              <a:rPr lang="en-US" dirty="0" smtClean="0"/>
              <a:t> </a:t>
            </a:r>
            <a:r>
              <a:rPr lang="en-US" b="1" dirty="0" smtClean="0"/>
              <a:t>Macedonia</a:t>
            </a:r>
          </a:p>
          <a:p>
            <a:pPr>
              <a:buFont typeface="Arial" pitchFamily="34" charset="0"/>
              <a:buChar char="•"/>
            </a:pPr>
            <a:r>
              <a:rPr lang="en-US" dirty="0" smtClean="0"/>
              <a:t> </a:t>
            </a:r>
            <a:r>
              <a:rPr lang="en-US" dirty="0" err="1" smtClean="0"/>
              <a:t>Enon</a:t>
            </a:r>
            <a:endParaRPr lang="en-US" dirty="0" smtClean="0"/>
          </a:p>
          <a:p>
            <a:pPr>
              <a:buFont typeface="Arial" pitchFamily="34" charset="0"/>
              <a:buChar char="•"/>
            </a:pPr>
            <a:r>
              <a:rPr lang="en-US" dirty="0" smtClean="0"/>
              <a:t> Flint Hill</a:t>
            </a:r>
          </a:p>
          <a:p>
            <a:pPr>
              <a:buFont typeface="Arial" pitchFamily="34" charset="0"/>
              <a:buChar char="•"/>
            </a:pPr>
            <a:r>
              <a:rPr lang="en-US" dirty="0" smtClean="0"/>
              <a:t> </a:t>
            </a:r>
            <a:r>
              <a:rPr lang="en-US" b="1" dirty="0" smtClean="0"/>
              <a:t>Sandy Cross</a:t>
            </a:r>
          </a:p>
          <a:p>
            <a:pPr>
              <a:buFont typeface="Arial" pitchFamily="34" charset="0"/>
              <a:buChar char="•"/>
            </a:pPr>
            <a:r>
              <a:rPr lang="en-US" b="1" dirty="0" smtClean="0"/>
              <a:t> Carters Grove</a:t>
            </a:r>
          </a:p>
          <a:p>
            <a:pPr>
              <a:buFont typeface="Arial" pitchFamily="34" charset="0"/>
              <a:buChar char="•"/>
            </a:pPr>
            <a:r>
              <a:rPr lang="en-US" b="1" dirty="0" smtClean="0"/>
              <a:t> Cliffords Grove</a:t>
            </a:r>
          </a:p>
          <a:p>
            <a:pPr>
              <a:buFont typeface="Arial" pitchFamily="34" charset="0"/>
              <a:buChar char="•"/>
            </a:pPr>
            <a:r>
              <a:rPr lang="en-US" b="1" dirty="0" smtClean="0"/>
              <a:t> Tabor</a:t>
            </a:r>
          </a:p>
          <a:p>
            <a:pPr>
              <a:buFont typeface="Arial" pitchFamily="34" charset="0"/>
              <a:buChar char="•"/>
            </a:pPr>
            <a:r>
              <a:rPr lang="en-US" dirty="0" smtClean="0"/>
              <a:t> Siloam-Lincoln</a:t>
            </a:r>
          </a:p>
          <a:p>
            <a:pPr>
              <a:buFont typeface="Arial" pitchFamily="34" charset="0"/>
              <a:buChar char="•"/>
            </a:pPr>
            <a:r>
              <a:rPr lang="en-US" dirty="0" smtClean="0"/>
              <a:t> Marshall</a:t>
            </a:r>
          </a:p>
          <a:p>
            <a:pPr>
              <a:buFont typeface="Arial" pitchFamily="34" charset="0"/>
              <a:buChar char="•"/>
            </a:pPr>
            <a:r>
              <a:rPr lang="en-US" dirty="0" smtClean="0"/>
              <a:t> </a:t>
            </a:r>
            <a:r>
              <a:rPr lang="en-US" b="1" dirty="0" smtClean="0"/>
              <a:t>Newtown</a:t>
            </a:r>
          </a:p>
          <a:p>
            <a:pPr>
              <a:buFont typeface="Arial" pitchFamily="34" charset="0"/>
              <a:buChar char="•"/>
            </a:pPr>
            <a:r>
              <a:rPr lang="en-US" b="1" dirty="0" smtClean="0"/>
              <a:t> Woodville</a:t>
            </a:r>
          </a:p>
          <a:p>
            <a:pPr>
              <a:buFont typeface="Arial" pitchFamily="34" charset="0"/>
              <a:buChar char="•"/>
            </a:pPr>
            <a:r>
              <a:rPr lang="en-US" dirty="0" smtClean="0"/>
              <a:t> Wells Creek</a:t>
            </a:r>
          </a:p>
          <a:p>
            <a:pPr>
              <a:buFont typeface="Arial" pitchFamily="34" charset="0"/>
              <a:buChar char="•"/>
            </a:pPr>
            <a:r>
              <a:rPr lang="en-US" dirty="0" smtClean="0"/>
              <a:t> </a:t>
            </a:r>
            <a:r>
              <a:rPr lang="en-US" b="1" dirty="0" smtClean="0"/>
              <a:t>Mallorysville</a:t>
            </a:r>
          </a:p>
          <a:p>
            <a:pPr>
              <a:buFont typeface="Arial" pitchFamily="34" charset="0"/>
              <a:buChar char="•"/>
            </a:pPr>
            <a:r>
              <a:rPr lang="en-US" b="1" dirty="0" smtClean="0"/>
              <a:t> Norwood</a:t>
            </a:r>
          </a:p>
          <a:p>
            <a:pPr>
              <a:buFont typeface="Arial" pitchFamily="34" charset="0"/>
              <a:buChar char="•"/>
            </a:pPr>
            <a:r>
              <a:rPr lang="en-US" b="1" dirty="0" smtClean="0"/>
              <a:t> Jennings</a:t>
            </a:r>
          </a:p>
          <a:p>
            <a:pPr>
              <a:buFont typeface="Arial" pitchFamily="34" charset="0"/>
              <a:buChar char="•"/>
            </a:pPr>
            <a:r>
              <a:rPr lang="en-US" b="1" dirty="0" smtClean="0"/>
              <a:t> Loco</a:t>
            </a:r>
          </a:p>
          <a:p>
            <a:pPr>
              <a:buFont typeface="Arial" pitchFamily="34" charset="0"/>
              <a:buChar char="•"/>
            </a:pPr>
            <a:r>
              <a:rPr lang="en-US" b="1" dirty="0" smtClean="0"/>
              <a:t> Margarets Grove</a:t>
            </a:r>
          </a:p>
          <a:p>
            <a:pPr>
              <a:buFont typeface="Arial" pitchFamily="34" charset="0"/>
              <a:buChar char="•"/>
            </a:pPr>
            <a:r>
              <a:rPr lang="en-US" b="1" dirty="0" smtClean="0"/>
              <a:t> Tignall</a:t>
            </a:r>
          </a:p>
          <a:p>
            <a:pPr>
              <a:buFont typeface="Arial" pitchFamily="34" charset="0"/>
              <a:buChar char="•"/>
            </a:pPr>
            <a:r>
              <a:rPr lang="en-US" dirty="0" smtClean="0"/>
              <a:t> </a:t>
            </a:r>
            <a:r>
              <a:rPr lang="en-US" dirty="0" err="1" smtClean="0"/>
              <a:t>Camak</a:t>
            </a:r>
            <a:endParaRPr lang="en-US" dirty="0" smtClean="0"/>
          </a:p>
          <a:p>
            <a:pPr>
              <a:buFont typeface="Arial" pitchFamily="34" charset="0"/>
              <a:buChar char="•"/>
            </a:pPr>
            <a:r>
              <a:rPr lang="en-US" dirty="0" smtClean="0"/>
              <a:t> </a:t>
            </a:r>
            <a:r>
              <a:rPr lang="en-US" dirty="0" err="1" smtClean="0"/>
              <a:t>Messena</a:t>
            </a:r>
            <a:endParaRPr lang="en-US" dirty="0" smtClean="0"/>
          </a:p>
          <a:p>
            <a:pPr>
              <a:buFont typeface="Arial" pitchFamily="34" charset="0"/>
              <a:buChar char="•"/>
            </a:pPr>
            <a:r>
              <a:rPr lang="en-US" dirty="0" smtClean="0"/>
              <a:t> Ficklen</a:t>
            </a:r>
          </a:p>
          <a:p>
            <a:pPr>
              <a:buFont typeface="Arial" pitchFamily="34" charset="0"/>
              <a:buChar char="•"/>
            </a:pPr>
            <a:r>
              <a:rPr lang="en-US" dirty="0" smtClean="0"/>
              <a:t> </a:t>
            </a:r>
            <a:r>
              <a:rPr lang="en-US" dirty="0" err="1" smtClean="0"/>
              <a:t>Maxeys</a:t>
            </a:r>
            <a:endParaRPr lang="en-US" dirty="0" smtClean="0"/>
          </a:p>
          <a:p>
            <a:pPr>
              <a:buFont typeface="Arial" pitchFamily="34" charset="0"/>
              <a:buChar char="•"/>
            </a:pPr>
            <a:r>
              <a:rPr lang="en-US" dirty="0" smtClean="0"/>
              <a:t> </a:t>
            </a:r>
            <a:r>
              <a:rPr lang="en-US" b="1" dirty="0" smtClean="0"/>
              <a:t>Robinson</a:t>
            </a:r>
          </a:p>
          <a:p>
            <a:pPr>
              <a:buFont typeface="Arial" pitchFamily="34" charset="0"/>
              <a:buChar char="•"/>
            </a:pPr>
            <a:r>
              <a:rPr lang="en-US" dirty="0" smtClean="0"/>
              <a:t> Columbia Mines</a:t>
            </a:r>
          </a:p>
          <a:p>
            <a:pPr>
              <a:buFont typeface="Arial" pitchFamily="34" charset="0"/>
              <a:buChar char="•"/>
            </a:pPr>
            <a:r>
              <a:rPr lang="en-US" dirty="0" smtClean="0"/>
              <a:t> </a:t>
            </a:r>
            <a:r>
              <a:rPr lang="en-US" b="1" dirty="0" smtClean="0"/>
              <a:t>West End</a:t>
            </a:r>
          </a:p>
          <a:p>
            <a:pPr>
              <a:buFont typeface="Arial" pitchFamily="34" charset="0"/>
              <a:buChar char="•"/>
            </a:pPr>
            <a:r>
              <a:rPr lang="en-US" b="1" dirty="0" smtClean="0"/>
              <a:t> Morningside</a:t>
            </a:r>
          </a:p>
          <a:p>
            <a:pPr>
              <a:buFont typeface="Arial" pitchFamily="34" charset="0"/>
              <a:buChar char="•"/>
            </a:pPr>
            <a:r>
              <a:rPr lang="en-US" dirty="0" smtClean="0"/>
              <a:t> </a:t>
            </a:r>
            <a:r>
              <a:rPr lang="en-US" dirty="0" err="1" smtClean="0"/>
              <a:t>Northside</a:t>
            </a:r>
            <a:endParaRPr lang="en-US" dirty="0" smtClean="0"/>
          </a:p>
          <a:p>
            <a:pPr>
              <a:buFont typeface="Arial" pitchFamily="34" charset="0"/>
              <a:buChar cha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35000" fill="hold"/>
                                        <p:tgtEl>
                                          <p:spTgt spid="12"/>
                                        </p:tgtEl>
                                        <p:attrNameLst>
                                          <p:attrName>ppt_x</p:attrName>
                                        </p:attrNameLst>
                                      </p:cBhvr>
                                      <p:tavLst>
                                        <p:tav tm="0">
                                          <p:val>
                                            <p:strVal val="#ppt_x"/>
                                          </p:val>
                                        </p:tav>
                                        <p:tav tm="100000">
                                          <p:val>
                                            <p:strVal val="#ppt_x"/>
                                          </p:val>
                                        </p:tav>
                                      </p:tavLst>
                                    </p:anim>
                                    <p:anim calcmode="lin" valueType="num">
                                      <p:cBhvr>
                                        <p:cTn id="8" dur="35000" fill="hold"/>
                                        <p:tgtEl>
                                          <p:spTgt spid="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86350"/>
            <a:ext cx="1371600" cy="177165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23558"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23559"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23560"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23561"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8"/>
          <p:cNvSpPr/>
          <p:nvPr/>
        </p:nvSpPr>
        <p:spPr>
          <a:xfrm>
            <a:off x="1371600" y="304800"/>
            <a:ext cx="6248400" cy="415498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Presented by Andy Perryman,</a:t>
            </a:r>
          </a:p>
          <a:p>
            <a:pPr algn="ct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Associational Missionary</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4384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86350"/>
            <a:ext cx="1371600" cy="177165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15366"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15367"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15368"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15369"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1219200" y="762000"/>
            <a:ext cx="6705600" cy="3785652"/>
          </a:xfrm>
          <a:prstGeom prst="rect">
            <a:avLst/>
          </a:prstGeom>
          <a:noFill/>
        </p:spPr>
        <p:txBody>
          <a:bodyPr wrap="square" rtlCol="0">
            <a:spAutoFit/>
          </a:bodyPr>
          <a:lstStyle/>
          <a:p>
            <a:pPr>
              <a:buFont typeface="Arial" pitchFamily="34" charset="0"/>
              <a:buChar char="•"/>
            </a:pPr>
            <a:r>
              <a:rPr lang="en-US" sz="2400" dirty="0" smtClean="0"/>
              <a:t>The Georgia Baptist Association was organized in 1784, only eight years after Georgia became a state in 1776. </a:t>
            </a:r>
          </a:p>
          <a:p>
            <a:pPr>
              <a:buFont typeface="Arial" pitchFamily="34" charset="0"/>
              <a:buChar char="•"/>
            </a:pPr>
            <a:r>
              <a:rPr lang="en-US" sz="2400" dirty="0" smtClean="0"/>
              <a:t>Five churches came together to form the Georgia Association.</a:t>
            </a:r>
          </a:p>
          <a:p>
            <a:pPr lvl="1">
              <a:buFont typeface="Arial" pitchFamily="34" charset="0"/>
              <a:buChar char="•"/>
            </a:pPr>
            <a:r>
              <a:rPr lang="en-US" sz="2400" dirty="0" smtClean="0"/>
              <a:t> </a:t>
            </a:r>
            <a:r>
              <a:rPr lang="en-US" sz="2400" dirty="0" err="1" smtClean="0"/>
              <a:t>Kiokee</a:t>
            </a:r>
            <a:endParaRPr lang="en-US" sz="2400" dirty="0" smtClean="0"/>
          </a:p>
          <a:p>
            <a:pPr lvl="1">
              <a:buFont typeface="Arial" pitchFamily="34" charset="0"/>
              <a:buChar char="•"/>
            </a:pPr>
            <a:r>
              <a:rPr lang="en-US" sz="2400" dirty="0" smtClean="0"/>
              <a:t> Fishing Creek</a:t>
            </a:r>
          </a:p>
          <a:p>
            <a:pPr lvl="1">
              <a:buFont typeface="Arial" pitchFamily="34" charset="0"/>
              <a:buChar char="•"/>
            </a:pPr>
            <a:r>
              <a:rPr lang="en-US" sz="2400" dirty="0" smtClean="0"/>
              <a:t> Upton’s Creek (now Greenwood)</a:t>
            </a:r>
          </a:p>
          <a:p>
            <a:pPr lvl="1">
              <a:buFont typeface="Arial" pitchFamily="34" charset="0"/>
              <a:buChar char="•"/>
            </a:pPr>
            <a:r>
              <a:rPr lang="en-US" sz="2400" dirty="0" smtClean="0"/>
              <a:t> Red’s Creek (now Abilene)</a:t>
            </a:r>
          </a:p>
          <a:p>
            <a:pPr lvl="1">
              <a:buFont typeface="Arial" pitchFamily="34" charset="0"/>
              <a:buChar char="•"/>
            </a:pPr>
            <a:r>
              <a:rPr lang="en-US" sz="2400" dirty="0" smtClean="0"/>
              <a:t> Little Brier Creek</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2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2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2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20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20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20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20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20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86350"/>
            <a:ext cx="1371600" cy="177165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16390"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16391"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16392"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16393"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685800" y="533400"/>
            <a:ext cx="8001000" cy="4401205"/>
          </a:xfrm>
          <a:prstGeom prst="rect">
            <a:avLst/>
          </a:prstGeom>
          <a:noFill/>
        </p:spPr>
        <p:txBody>
          <a:bodyPr wrap="square" rtlCol="0">
            <a:spAutoFit/>
          </a:bodyPr>
          <a:lstStyle/>
          <a:p>
            <a:r>
              <a:rPr lang="en-US" sz="2800" dirty="0" smtClean="0"/>
              <a:t>Eight men may be considered the Fathers of the Association:</a:t>
            </a:r>
          </a:p>
          <a:p>
            <a:pPr lvl="1">
              <a:buFont typeface="Arial" pitchFamily="34" charset="0"/>
              <a:buChar char="•"/>
            </a:pPr>
            <a:r>
              <a:rPr lang="en-US" sz="2800" dirty="0" smtClean="0"/>
              <a:t> Daniel Marshall (1706-1784)</a:t>
            </a:r>
          </a:p>
          <a:p>
            <a:pPr lvl="1">
              <a:buFont typeface="Arial" pitchFamily="34" charset="0"/>
              <a:buChar char="•"/>
            </a:pPr>
            <a:r>
              <a:rPr lang="en-US" sz="2800" dirty="0" smtClean="0"/>
              <a:t> Abraham Marshall (1745-1819)</a:t>
            </a:r>
          </a:p>
          <a:p>
            <a:pPr lvl="1">
              <a:buFont typeface="Arial" pitchFamily="34" charset="0"/>
              <a:buChar char="•"/>
            </a:pPr>
            <a:r>
              <a:rPr lang="en-US" sz="2800" dirty="0" smtClean="0"/>
              <a:t> Sanders Walker (1740-1805)</a:t>
            </a:r>
          </a:p>
          <a:p>
            <a:pPr lvl="1">
              <a:buFont typeface="Arial" pitchFamily="34" charset="0"/>
              <a:buChar char="•"/>
            </a:pPr>
            <a:r>
              <a:rPr lang="en-US" sz="2800" dirty="0" smtClean="0"/>
              <a:t> Peter Smith (dates unknown)</a:t>
            </a:r>
          </a:p>
          <a:p>
            <a:pPr lvl="1">
              <a:buFont typeface="Arial" pitchFamily="34" charset="0"/>
              <a:buChar char="•"/>
            </a:pPr>
            <a:r>
              <a:rPr lang="en-US" sz="2800" dirty="0" smtClean="0"/>
              <a:t> Silas Mercer (1745-1796)</a:t>
            </a:r>
          </a:p>
          <a:p>
            <a:pPr lvl="1">
              <a:buFont typeface="Arial" pitchFamily="34" charset="0"/>
              <a:buChar char="•"/>
            </a:pPr>
            <a:r>
              <a:rPr lang="en-US" sz="2800" dirty="0" smtClean="0"/>
              <a:t> Loveless </a:t>
            </a:r>
            <a:r>
              <a:rPr lang="en-US" sz="2800" dirty="0" err="1" smtClean="0"/>
              <a:t>Savidge</a:t>
            </a:r>
            <a:r>
              <a:rPr lang="en-US" sz="2800" dirty="0" smtClean="0"/>
              <a:t>/Savage (c. 1725-1815)</a:t>
            </a:r>
          </a:p>
          <a:p>
            <a:pPr lvl="1">
              <a:buFont typeface="Arial" pitchFamily="34" charset="0"/>
              <a:buChar char="•"/>
            </a:pPr>
            <a:r>
              <a:rPr lang="en-US" sz="2800" dirty="0" smtClean="0"/>
              <a:t> William Franklin (?-c. 1790)</a:t>
            </a:r>
          </a:p>
          <a:p>
            <a:pPr lvl="1">
              <a:buFont typeface="Arial" pitchFamily="34" charset="0"/>
              <a:buChar char="•"/>
            </a:pPr>
            <a:r>
              <a:rPr lang="en-US" sz="2800" dirty="0" smtClean="0"/>
              <a:t>Alexander Scott (?- c. 1810)</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autoRev="1" fill="hold" nodeType="clickEffect">
                                  <p:stCondLst>
                                    <p:cond delay="0"/>
                                  </p:stCondLst>
                                  <p:childTnLst>
                                    <p:animScale>
                                      <p:cBhvr>
                                        <p:cTn id="16" dur="2000" fill="hold"/>
                                        <p:tgtEl>
                                          <p:spTgt spid="5"/>
                                        </p:tgtEl>
                                      </p:cBhvr>
                                      <p:by x="400000" y="400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down)">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down)">
                                      <p:cBhvr>
                                        <p:cTn id="26" dur="20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down)">
                                      <p:cBhvr>
                                        <p:cTn id="31" dur="20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wipe(down)">
                                      <p:cBhvr>
                                        <p:cTn id="36" dur="2000"/>
                                        <p:tgtEl>
                                          <p:spTgt spid="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animEffect transition="in" filter="wipe(down)">
                                      <p:cBhvr>
                                        <p:cTn id="41" dur="2000"/>
                                        <p:tgtEl>
                                          <p:spTgt spid="9">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xEl>
                                              <p:pRg st="7" end="7"/>
                                            </p:txEl>
                                          </p:spTgt>
                                        </p:tgtEl>
                                        <p:attrNameLst>
                                          <p:attrName>style.visibility</p:attrName>
                                        </p:attrNameLst>
                                      </p:cBhvr>
                                      <p:to>
                                        <p:strVal val="visible"/>
                                      </p:to>
                                    </p:set>
                                    <p:animEffect transition="in" filter="wipe(down)">
                                      <p:cBhvr>
                                        <p:cTn id="46" dur="2000"/>
                                        <p:tgtEl>
                                          <p:spTgt spid="9">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xEl>
                                              <p:pRg st="8" end="8"/>
                                            </p:txEl>
                                          </p:spTgt>
                                        </p:tgtEl>
                                        <p:attrNameLst>
                                          <p:attrName>style.visibility</p:attrName>
                                        </p:attrNameLst>
                                      </p:cBhvr>
                                      <p:to>
                                        <p:strVal val="visible"/>
                                      </p:to>
                                    </p:set>
                                    <p:animEffect transition="in" filter="wipe(down)">
                                      <p:cBhvr>
                                        <p:cTn id="51" dur="2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86350"/>
            <a:ext cx="1371600" cy="177165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17414"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17415"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17416"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17417"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914400" y="152400"/>
            <a:ext cx="7162800" cy="707886"/>
          </a:xfrm>
          <a:prstGeom prst="rect">
            <a:avLst/>
          </a:prstGeom>
          <a:noFill/>
        </p:spPr>
        <p:txBody>
          <a:bodyPr wrap="square" rtlCol="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Moderators of the Association</a:t>
            </a:r>
            <a:endParaRPr lang="en-US" sz="4000" dirty="0"/>
          </a:p>
        </p:txBody>
      </p:sp>
      <p:sp>
        <p:nvSpPr>
          <p:cNvPr id="10" name="TextBox 9"/>
          <p:cNvSpPr txBox="1"/>
          <p:nvPr/>
        </p:nvSpPr>
        <p:spPr>
          <a:xfrm>
            <a:off x="381000" y="1371600"/>
            <a:ext cx="8458200" cy="3693319"/>
          </a:xfrm>
          <a:prstGeom prst="rect">
            <a:avLst/>
          </a:prstGeom>
          <a:noFill/>
        </p:spPr>
        <p:txBody>
          <a:bodyPr wrap="square" numCol="3" rtlCol="0">
            <a:spAutoFit/>
          </a:bodyPr>
          <a:lstStyle/>
          <a:p>
            <a:pPr>
              <a:buFont typeface="Arial" pitchFamily="34" charset="0"/>
              <a:buChar char="•"/>
            </a:pPr>
            <a:r>
              <a:rPr lang="en-US" dirty="0" smtClean="0"/>
              <a:t> Daniel Marshall</a:t>
            </a:r>
          </a:p>
          <a:p>
            <a:pPr>
              <a:buFont typeface="Arial" pitchFamily="34" charset="0"/>
              <a:buChar char="•"/>
            </a:pPr>
            <a:r>
              <a:rPr lang="en-US" dirty="0" smtClean="0"/>
              <a:t> Abraham Marshall</a:t>
            </a:r>
          </a:p>
          <a:p>
            <a:pPr>
              <a:buFont typeface="Arial" pitchFamily="34" charset="0"/>
              <a:buChar char="•"/>
            </a:pPr>
            <a:r>
              <a:rPr lang="en-US" dirty="0" smtClean="0"/>
              <a:t> Alexander Scott</a:t>
            </a:r>
          </a:p>
          <a:p>
            <a:pPr>
              <a:buFont typeface="Arial" pitchFamily="34" charset="0"/>
              <a:buChar char="•"/>
            </a:pPr>
            <a:r>
              <a:rPr lang="en-US" dirty="0" smtClean="0"/>
              <a:t> Silas Mercer</a:t>
            </a:r>
          </a:p>
          <a:p>
            <a:pPr>
              <a:buFont typeface="Arial" pitchFamily="34" charset="0"/>
              <a:buChar char="•"/>
            </a:pPr>
            <a:r>
              <a:rPr lang="en-US" dirty="0" smtClean="0"/>
              <a:t> Sanders Walker</a:t>
            </a:r>
          </a:p>
          <a:p>
            <a:pPr>
              <a:buFont typeface="Arial" pitchFamily="34" charset="0"/>
              <a:buChar char="•"/>
            </a:pPr>
            <a:r>
              <a:rPr lang="en-US" dirty="0" smtClean="0"/>
              <a:t> James Matthews</a:t>
            </a:r>
          </a:p>
          <a:p>
            <a:pPr>
              <a:buFont typeface="Arial" pitchFamily="34" charset="0"/>
              <a:buChar char="•"/>
            </a:pPr>
            <a:r>
              <a:rPr lang="en-US" dirty="0" smtClean="0"/>
              <a:t> Jesse Mercer</a:t>
            </a:r>
          </a:p>
          <a:p>
            <a:pPr>
              <a:buFont typeface="Arial" pitchFamily="34" charset="0"/>
              <a:buChar char="•"/>
            </a:pPr>
            <a:r>
              <a:rPr lang="en-US" dirty="0" smtClean="0"/>
              <a:t> </a:t>
            </a:r>
            <a:r>
              <a:rPr lang="en-US" dirty="0" err="1" smtClean="0"/>
              <a:t>Billington</a:t>
            </a:r>
            <a:r>
              <a:rPr lang="en-US" dirty="0" smtClean="0"/>
              <a:t> M. Sanders</a:t>
            </a:r>
          </a:p>
          <a:p>
            <a:pPr>
              <a:buFont typeface="Arial" pitchFamily="34" charset="0"/>
              <a:buChar char="•"/>
            </a:pPr>
            <a:r>
              <a:rPr lang="en-US" dirty="0" smtClean="0"/>
              <a:t> Vincent R. Thornton</a:t>
            </a:r>
          </a:p>
          <a:p>
            <a:pPr>
              <a:buFont typeface="Arial" pitchFamily="34" charset="0"/>
              <a:buChar char="•"/>
            </a:pPr>
            <a:r>
              <a:rPr lang="en-US" dirty="0" smtClean="0"/>
              <a:t> Patrick Hues </a:t>
            </a:r>
            <a:r>
              <a:rPr lang="en-US" dirty="0" err="1" smtClean="0"/>
              <a:t>Mell</a:t>
            </a:r>
            <a:endParaRPr lang="en-US" dirty="0" smtClean="0"/>
          </a:p>
          <a:p>
            <a:pPr>
              <a:buFont typeface="Arial" pitchFamily="34" charset="0"/>
              <a:buChar char="•"/>
            </a:pPr>
            <a:r>
              <a:rPr lang="en-US" dirty="0" smtClean="0"/>
              <a:t> Nathaniel Macon Crawford</a:t>
            </a:r>
          </a:p>
          <a:p>
            <a:pPr>
              <a:buFont typeface="Arial" pitchFamily="34" charset="0"/>
              <a:buChar char="•"/>
            </a:pPr>
            <a:r>
              <a:rPr lang="en-US" dirty="0" smtClean="0"/>
              <a:t> James Hines Kilpatrick</a:t>
            </a:r>
          </a:p>
          <a:p>
            <a:pPr>
              <a:buFont typeface="Arial" pitchFamily="34" charset="0"/>
              <a:buChar char="•"/>
            </a:pPr>
            <a:r>
              <a:rPr lang="en-US" dirty="0" smtClean="0"/>
              <a:t> William Ambrose Hogan</a:t>
            </a:r>
          </a:p>
          <a:p>
            <a:pPr>
              <a:buFont typeface="Arial" pitchFamily="34" charset="0"/>
              <a:buChar char="•"/>
            </a:pPr>
            <a:r>
              <a:rPr lang="en-US" dirty="0" smtClean="0"/>
              <a:t> George C. Steed</a:t>
            </a:r>
          </a:p>
          <a:p>
            <a:pPr>
              <a:buFont typeface="Arial" pitchFamily="34" charset="0"/>
              <a:buChar char="•"/>
            </a:pPr>
            <a:r>
              <a:rPr lang="en-US" dirty="0" smtClean="0"/>
              <a:t> Mercer J. Bruce</a:t>
            </a:r>
          </a:p>
          <a:p>
            <a:pPr>
              <a:buFont typeface="Arial" pitchFamily="34" charset="0"/>
              <a:buChar char="•"/>
            </a:pPr>
            <a:r>
              <a:rPr lang="en-US" dirty="0" smtClean="0"/>
              <a:t> Homer A. Legg</a:t>
            </a:r>
          </a:p>
          <a:p>
            <a:pPr>
              <a:buFont typeface="Arial" pitchFamily="34" charset="0"/>
              <a:buChar char="•"/>
            </a:pPr>
            <a:r>
              <a:rPr lang="en-US" dirty="0" smtClean="0"/>
              <a:t> Claudius Lamar </a:t>
            </a:r>
            <a:r>
              <a:rPr lang="en-US" dirty="0" err="1" smtClean="0"/>
              <a:t>McGinty</a:t>
            </a:r>
            <a:endParaRPr lang="en-US" dirty="0" smtClean="0"/>
          </a:p>
          <a:p>
            <a:pPr>
              <a:buFont typeface="Arial" pitchFamily="34" charset="0"/>
              <a:buChar char="•"/>
            </a:pPr>
            <a:r>
              <a:rPr lang="en-US" dirty="0" smtClean="0"/>
              <a:t> Robert C. Daniel</a:t>
            </a:r>
          </a:p>
          <a:p>
            <a:pPr>
              <a:buFont typeface="Arial" pitchFamily="34" charset="0"/>
              <a:buChar char="•"/>
            </a:pPr>
            <a:r>
              <a:rPr lang="en-US" dirty="0" smtClean="0"/>
              <a:t> Charles H. Kopp</a:t>
            </a:r>
          </a:p>
          <a:p>
            <a:pPr>
              <a:buFont typeface="Arial" pitchFamily="34" charset="0"/>
              <a:buChar char="•"/>
            </a:pPr>
            <a:r>
              <a:rPr lang="en-US" dirty="0" smtClean="0"/>
              <a:t> Law M. Mobley</a:t>
            </a:r>
          </a:p>
          <a:p>
            <a:pPr>
              <a:buFont typeface="Arial" pitchFamily="34" charset="0"/>
              <a:buChar char="•"/>
            </a:pPr>
            <a:r>
              <a:rPr lang="en-US" dirty="0" smtClean="0"/>
              <a:t> R. Lee </a:t>
            </a:r>
            <a:r>
              <a:rPr lang="en-US" dirty="0" err="1" smtClean="0"/>
              <a:t>Buice</a:t>
            </a:r>
            <a:endParaRPr lang="en-US" dirty="0" smtClean="0"/>
          </a:p>
          <a:p>
            <a:pPr>
              <a:buFont typeface="Arial" pitchFamily="34" charset="0"/>
              <a:buChar char="•"/>
            </a:pPr>
            <a:r>
              <a:rPr lang="en-US" dirty="0" smtClean="0"/>
              <a:t> Sherman Swann Williams</a:t>
            </a:r>
          </a:p>
          <a:p>
            <a:pPr>
              <a:buFont typeface="Arial" pitchFamily="34" charset="0"/>
              <a:buChar char="•"/>
            </a:pPr>
            <a:r>
              <a:rPr lang="en-US" dirty="0" smtClean="0"/>
              <a:t> Owen  L. Duvall</a:t>
            </a:r>
          </a:p>
          <a:p>
            <a:pPr>
              <a:buFont typeface="Arial" pitchFamily="34" charset="0"/>
              <a:buChar char="•"/>
            </a:pPr>
            <a:r>
              <a:rPr lang="en-US" dirty="0" smtClean="0"/>
              <a:t> Tom O. Kay</a:t>
            </a:r>
          </a:p>
          <a:p>
            <a:pPr>
              <a:buFont typeface="Arial" pitchFamily="34" charset="0"/>
              <a:buChar char="•"/>
            </a:pPr>
            <a:r>
              <a:rPr lang="en-US" dirty="0" smtClean="0"/>
              <a:t> Charles J. Herring</a:t>
            </a:r>
          </a:p>
          <a:p>
            <a:pPr>
              <a:buFont typeface="Arial" pitchFamily="34" charset="0"/>
              <a:buChar char="•"/>
            </a:pPr>
            <a:r>
              <a:rPr lang="en-US" dirty="0" smtClean="0"/>
              <a:t> R. B. Moody, Jr.</a:t>
            </a:r>
          </a:p>
          <a:p>
            <a:pPr>
              <a:buFont typeface="Arial" pitchFamily="34" charset="0"/>
              <a:buChar char="•"/>
            </a:pPr>
            <a:r>
              <a:rPr lang="en-US" dirty="0" smtClean="0"/>
              <a:t> Gene K. </a:t>
            </a:r>
            <a:r>
              <a:rPr lang="en-US" dirty="0" err="1" smtClean="0"/>
              <a:t>Hiers</a:t>
            </a:r>
            <a:endParaRPr lang="en-US" dirty="0" smtClean="0"/>
          </a:p>
          <a:p>
            <a:pPr>
              <a:buFont typeface="Arial" pitchFamily="34" charset="0"/>
              <a:buChar char="•"/>
            </a:pPr>
            <a:r>
              <a:rPr lang="en-US" dirty="0" smtClean="0"/>
              <a:t> Leon Anthony, Jr.</a:t>
            </a:r>
          </a:p>
          <a:p>
            <a:pPr>
              <a:buFont typeface="Arial" pitchFamily="34" charset="0"/>
              <a:buChar char="•"/>
            </a:pPr>
            <a:r>
              <a:rPr lang="en-US" dirty="0" smtClean="0"/>
              <a:t> Harold Tice</a:t>
            </a:r>
          </a:p>
          <a:p>
            <a:pPr>
              <a:buFont typeface="Arial" pitchFamily="34" charset="0"/>
              <a:buChar char="•"/>
            </a:pPr>
            <a:r>
              <a:rPr lang="en-US" dirty="0" smtClean="0"/>
              <a:t> Robert C. Black</a:t>
            </a:r>
          </a:p>
          <a:p>
            <a:pPr>
              <a:buFont typeface="Arial" pitchFamily="34" charset="0"/>
              <a:buChar char="•"/>
            </a:pPr>
            <a:r>
              <a:rPr lang="en-US" dirty="0" smtClean="0"/>
              <a:t> Charles C. Jordan</a:t>
            </a:r>
          </a:p>
          <a:p>
            <a:pPr>
              <a:buFont typeface="Arial" pitchFamily="34" charset="0"/>
              <a:buChar char="•"/>
            </a:pPr>
            <a:r>
              <a:rPr lang="en-US" dirty="0" smtClean="0"/>
              <a:t> William W. Leathers III</a:t>
            </a:r>
          </a:p>
          <a:p>
            <a:pPr>
              <a:buFont typeface="Arial" pitchFamily="34" charset="0"/>
              <a:buChar char="•"/>
            </a:pPr>
            <a:r>
              <a:rPr lang="en-US" dirty="0" smtClean="0"/>
              <a:t> Albert W. </a:t>
            </a:r>
            <a:r>
              <a:rPr lang="en-US" dirty="0" err="1" smtClean="0"/>
              <a:t>Huyck</a:t>
            </a:r>
            <a:r>
              <a:rPr lang="en-US" dirty="0" smtClean="0"/>
              <a:t>, Jr.</a:t>
            </a:r>
          </a:p>
          <a:p>
            <a:pPr>
              <a:buFont typeface="Arial" pitchFamily="34" charset="0"/>
              <a:buChar char="•"/>
            </a:pPr>
            <a:r>
              <a:rPr lang="en-US" dirty="0" smtClean="0"/>
              <a:t> Paul C. </a:t>
            </a:r>
            <a:r>
              <a:rPr lang="en-US" dirty="0" err="1" smtClean="0"/>
              <a:t>Reviere</a:t>
            </a:r>
            <a:endParaRPr lang="en-US" dirty="0" smtClean="0"/>
          </a:p>
          <a:p>
            <a:pPr>
              <a:buFont typeface="Arial" pitchFamily="34" charset="0"/>
              <a:buChar char="•"/>
            </a:pPr>
            <a:r>
              <a:rPr lang="en-US" dirty="0" smtClean="0"/>
              <a:t> Louis C. Stokes</a:t>
            </a:r>
          </a:p>
          <a:p>
            <a:pPr>
              <a:buFont typeface="Arial" pitchFamily="34" charset="0"/>
              <a:buChar char="•"/>
            </a:pPr>
            <a:r>
              <a:rPr lang="en-US" dirty="0" smtClean="0"/>
              <a:t> John </a:t>
            </a:r>
            <a:r>
              <a:rPr lang="en-US" dirty="0" err="1" smtClean="0"/>
              <a:t>Culbreath</a:t>
            </a:r>
            <a:endParaRPr lang="en-US" dirty="0" smtClean="0"/>
          </a:p>
          <a:p>
            <a:pPr>
              <a:buFont typeface="Arial" pitchFamily="34" charset="0"/>
              <a:buChar char="•"/>
            </a:pPr>
            <a:r>
              <a:rPr lang="en-US" dirty="0" smtClean="0"/>
              <a:t> R. L. (Bill) Duke</a:t>
            </a:r>
          </a:p>
          <a:p>
            <a:pPr>
              <a:buFont typeface="Arial" pitchFamily="34" charset="0"/>
              <a:buChar char="•"/>
            </a:pPr>
            <a:r>
              <a:rPr lang="en-US" dirty="0" smtClean="0"/>
              <a:t> Roy D. Cates</a:t>
            </a:r>
          </a:p>
          <a:p>
            <a:pPr>
              <a:buFont typeface="Arial" pitchFamily="34" charset="0"/>
              <a:buChar char="•"/>
            </a:pPr>
            <a:r>
              <a:rPr lang="en-US" dirty="0" smtClean="0"/>
              <a:t> And the list goes on…</a:t>
            </a:r>
            <a:endParaRPr lang="en-US" dirty="0"/>
          </a:p>
        </p:txBody>
      </p:sp>
      <p:sp>
        <p:nvSpPr>
          <p:cNvPr id="11" name="Rectangle 10"/>
          <p:cNvSpPr/>
          <p:nvPr/>
        </p:nvSpPr>
        <p:spPr>
          <a:xfrm>
            <a:off x="990600" y="762000"/>
            <a:ext cx="6781800" cy="646331"/>
          </a:xfrm>
          <a:prstGeom prst="rect">
            <a:avLst/>
          </a:prstGeom>
        </p:spPr>
        <p:txBody>
          <a:bodyPr wrap="square">
            <a:spAutoFit/>
          </a:bodyPr>
          <a:lstStyle/>
          <a:p>
            <a:r>
              <a:rPr lang="en-US" dirty="0" smtClean="0"/>
              <a:t>The list of Moderators of the Georgia Association is virtually a Who’s Who list of early Georgia Baptist Leaders.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800" decel="100000"/>
                                        <p:tgtEl>
                                          <p:spTgt spid="10">
                                            <p:txEl>
                                              <p:pRg st="1" end="1"/>
                                            </p:txEl>
                                          </p:spTgt>
                                        </p:tgtEl>
                                      </p:cBhvr>
                                    </p:animEffect>
                                    <p:anim calcmode="lin" valueType="num">
                                      <p:cBhvr>
                                        <p:cTn id="23"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800" decel="100000"/>
                                        <p:tgtEl>
                                          <p:spTgt spid="10">
                                            <p:txEl>
                                              <p:pRg st="2" end="2"/>
                                            </p:txEl>
                                          </p:spTgt>
                                        </p:tgtEl>
                                      </p:cBhvr>
                                    </p:animEffect>
                                    <p:anim calcmode="lin" valueType="num">
                                      <p:cBhvr>
                                        <p:cTn id="33"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800" decel="100000"/>
                                        <p:tgtEl>
                                          <p:spTgt spid="10">
                                            <p:txEl>
                                              <p:pRg st="3" end="3"/>
                                            </p:txEl>
                                          </p:spTgt>
                                        </p:tgtEl>
                                      </p:cBhvr>
                                    </p:animEffect>
                                    <p:anim calcmode="lin" valueType="num">
                                      <p:cBhvr>
                                        <p:cTn id="43"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10">
                                            <p:txEl>
                                              <p:pRg st="4" end="4"/>
                                            </p:txEl>
                                          </p:spTgt>
                                        </p:tgtEl>
                                        <p:attrNameLst>
                                          <p:attrName>style.visibility</p:attrName>
                                        </p:attrNameLst>
                                      </p:cBhvr>
                                      <p:to>
                                        <p:strVal val="visible"/>
                                      </p:to>
                                    </p:set>
                                    <p:animEffect transition="in" filter="fade">
                                      <p:cBhvr>
                                        <p:cTn id="52" dur="800" decel="100000"/>
                                        <p:tgtEl>
                                          <p:spTgt spid="10">
                                            <p:txEl>
                                              <p:pRg st="4" end="4"/>
                                            </p:txEl>
                                          </p:spTgt>
                                        </p:tgtEl>
                                      </p:cBhvr>
                                    </p:animEffect>
                                    <p:anim calcmode="lin" valueType="num">
                                      <p:cBhvr>
                                        <p:cTn id="53" dur="800" decel="100000" fill="hold"/>
                                        <p:tgtEl>
                                          <p:spTgt spid="10">
                                            <p:txEl>
                                              <p:pRg st="4" end="4"/>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10">
                                            <p:txEl>
                                              <p:pRg st="4" end="4"/>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10">
                                            <p:txEl>
                                              <p:pRg st="4" end="4"/>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0">
                                            <p:txEl>
                                              <p:pRg st="4" end="4"/>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0">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grpId="0" nodeType="click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Effect transition="in" filter="fade">
                                      <p:cBhvr>
                                        <p:cTn id="62" dur="800" decel="100000"/>
                                        <p:tgtEl>
                                          <p:spTgt spid="10">
                                            <p:txEl>
                                              <p:pRg st="5" end="5"/>
                                            </p:txEl>
                                          </p:spTgt>
                                        </p:tgtEl>
                                      </p:cBhvr>
                                    </p:animEffect>
                                    <p:anim calcmode="lin" valueType="num">
                                      <p:cBhvr>
                                        <p:cTn id="63" dur="800" decel="100000" fill="hold"/>
                                        <p:tgtEl>
                                          <p:spTgt spid="10">
                                            <p:txEl>
                                              <p:pRg st="5" end="5"/>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10">
                                            <p:txEl>
                                              <p:pRg st="5" end="5"/>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10">
                                            <p:txEl>
                                              <p:pRg st="5" end="5"/>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10">
                                            <p:txEl>
                                              <p:pRg st="5" end="5"/>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10">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grpId="0" nodeType="clickEffect">
                                  <p:stCondLst>
                                    <p:cond delay="0"/>
                                  </p:stCondLst>
                                  <p:childTnLst>
                                    <p:set>
                                      <p:cBhvr>
                                        <p:cTn id="71" dur="1" fill="hold">
                                          <p:stCondLst>
                                            <p:cond delay="0"/>
                                          </p:stCondLst>
                                        </p:cTn>
                                        <p:tgtEl>
                                          <p:spTgt spid="10">
                                            <p:txEl>
                                              <p:pRg st="6" end="6"/>
                                            </p:txEl>
                                          </p:spTgt>
                                        </p:tgtEl>
                                        <p:attrNameLst>
                                          <p:attrName>style.visibility</p:attrName>
                                        </p:attrNameLst>
                                      </p:cBhvr>
                                      <p:to>
                                        <p:strVal val="visible"/>
                                      </p:to>
                                    </p:set>
                                    <p:animEffect transition="in" filter="fade">
                                      <p:cBhvr>
                                        <p:cTn id="72" dur="800" decel="100000"/>
                                        <p:tgtEl>
                                          <p:spTgt spid="10">
                                            <p:txEl>
                                              <p:pRg st="6" end="6"/>
                                            </p:txEl>
                                          </p:spTgt>
                                        </p:tgtEl>
                                      </p:cBhvr>
                                    </p:animEffect>
                                    <p:anim calcmode="lin" valueType="num">
                                      <p:cBhvr>
                                        <p:cTn id="73" dur="800" decel="100000" fill="hold"/>
                                        <p:tgtEl>
                                          <p:spTgt spid="10">
                                            <p:txEl>
                                              <p:pRg st="6" end="6"/>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0">
                                            <p:txEl>
                                              <p:pRg st="6" end="6"/>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0">
                                            <p:txEl>
                                              <p:pRg st="6" end="6"/>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0">
                                            <p:txEl>
                                              <p:pRg st="6" end="6"/>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0">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4"/>
                                        </p:tgtEl>
                                      </p:cBhvr>
                                    </p:animEffect>
                                    <p:animScale>
                                      <p:cBhvr>
                                        <p:cTn id="82" dur="250" autoRev="1" fill="hold"/>
                                        <p:tgtEl>
                                          <p:spTgt spid="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0">
                                            <p:txEl>
                                              <p:pRg st="7" end="7"/>
                                            </p:txEl>
                                          </p:spTgt>
                                        </p:tgtEl>
                                        <p:attrNameLst>
                                          <p:attrName>style.visibility</p:attrName>
                                        </p:attrNameLst>
                                      </p:cBhvr>
                                      <p:to>
                                        <p:strVal val="visible"/>
                                      </p:to>
                                    </p:set>
                                    <p:animEffect transition="in" filter="fade">
                                      <p:cBhvr>
                                        <p:cTn id="87" dur="800" decel="100000"/>
                                        <p:tgtEl>
                                          <p:spTgt spid="10">
                                            <p:txEl>
                                              <p:pRg st="7" end="7"/>
                                            </p:txEl>
                                          </p:spTgt>
                                        </p:tgtEl>
                                      </p:cBhvr>
                                    </p:animEffect>
                                    <p:anim calcmode="lin" valueType="num">
                                      <p:cBhvr>
                                        <p:cTn id="88" dur="800" decel="100000" fill="hold"/>
                                        <p:tgtEl>
                                          <p:spTgt spid="10">
                                            <p:txEl>
                                              <p:pRg st="7" end="7"/>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0">
                                            <p:txEl>
                                              <p:pRg st="7" end="7"/>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0">
                                            <p:txEl>
                                              <p:pRg st="7" end="7"/>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0">
                                            <p:txEl>
                                              <p:pRg st="7" end="7"/>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0">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1029"/>
                                        </p:tgtEl>
                                      </p:cBhvr>
                                    </p:animEffect>
                                    <p:animScale>
                                      <p:cBhvr>
                                        <p:cTn id="97" dur="250" autoRev="1" fill="hold"/>
                                        <p:tgtEl>
                                          <p:spTgt spid="1029"/>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10">
                                            <p:txEl>
                                              <p:pRg st="8" end="8"/>
                                            </p:txEl>
                                          </p:spTgt>
                                        </p:tgtEl>
                                        <p:attrNameLst>
                                          <p:attrName>style.visibility</p:attrName>
                                        </p:attrNameLst>
                                      </p:cBhvr>
                                      <p:to>
                                        <p:strVal val="visible"/>
                                      </p:to>
                                    </p:set>
                                    <p:animEffect transition="in" filter="fade">
                                      <p:cBhvr>
                                        <p:cTn id="102" dur="800" decel="100000"/>
                                        <p:tgtEl>
                                          <p:spTgt spid="10">
                                            <p:txEl>
                                              <p:pRg st="8" end="8"/>
                                            </p:txEl>
                                          </p:spTgt>
                                        </p:tgtEl>
                                      </p:cBhvr>
                                    </p:animEffect>
                                    <p:anim calcmode="lin" valueType="num">
                                      <p:cBhvr>
                                        <p:cTn id="103" dur="800" decel="100000" fill="hold"/>
                                        <p:tgtEl>
                                          <p:spTgt spid="10">
                                            <p:txEl>
                                              <p:pRg st="8" end="8"/>
                                            </p:txEl>
                                          </p:spTgt>
                                        </p:tgtEl>
                                        <p:attrNameLst>
                                          <p:attrName>style.rotation</p:attrName>
                                        </p:attrNameLst>
                                      </p:cBhvr>
                                      <p:tavLst>
                                        <p:tav tm="0">
                                          <p:val>
                                            <p:fltVal val="-90"/>
                                          </p:val>
                                        </p:tav>
                                        <p:tav tm="100000">
                                          <p:val>
                                            <p:fltVal val="0"/>
                                          </p:val>
                                        </p:tav>
                                      </p:tavLst>
                                    </p:anim>
                                    <p:anim calcmode="lin" valueType="num">
                                      <p:cBhvr>
                                        <p:cTn id="104" dur="800" decel="100000" fill="hold"/>
                                        <p:tgtEl>
                                          <p:spTgt spid="10">
                                            <p:txEl>
                                              <p:pRg st="8" end="8"/>
                                            </p:txEl>
                                          </p:spTgt>
                                        </p:tgtEl>
                                        <p:attrNameLst>
                                          <p:attrName>ppt_x</p:attrName>
                                        </p:attrNameLst>
                                      </p:cBhvr>
                                      <p:tavLst>
                                        <p:tav tm="0">
                                          <p:val>
                                            <p:strVal val="#ppt_x+0.4"/>
                                          </p:val>
                                        </p:tav>
                                        <p:tav tm="100000">
                                          <p:val>
                                            <p:strVal val="#ppt_x-0.05"/>
                                          </p:val>
                                        </p:tav>
                                      </p:tavLst>
                                    </p:anim>
                                    <p:anim calcmode="lin" valueType="num">
                                      <p:cBhvr>
                                        <p:cTn id="105" dur="800" decel="100000" fill="hold"/>
                                        <p:tgtEl>
                                          <p:spTgt spid="10">
                                            <p:txEl>
                                              <p:pRg st="8" end="8"/>
                                            </p:txEl>
                                          </p:spTgt>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0">
                                            <p:txEl>
                                              <p:pRg st="8" end="8"/>
                                            </p:txEl>
                                          </p:spTgt>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0">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1028"/>
                                        </p:tgtEl>
                                      </p:cBhvr>
                                    </p:animEffect>
                                    <p:animScale>
                                      <p:cBhvr>
                                        <p:cTn id="112" dur="250" autoRev="1" fill="hold"/>
                                        <p:tgtEl>
                                          <p:spTgt spid="1028"/>
                                        </p:tgtEl>
                                      </p:cBhvr>
                                      <p:by x="105000" y="105000"/>
                                    </p:animScale>
                                  </p:childTnLst>
                                </p:cTn>
                              </p:par>
                            </p:childTnLst>
                          </p:cTn>
                        </p:par>
                      </p:childTnLst>
                    </p:cTn>
                  </p:par>
                  <p:par>
                    <p:cTn id="113" fill="hold">
                      <p:stCondLst>
                        <p:cond delay="indefinite"/>
                      </p:stCondLst>
                      <p:childTnLst>
                        <p:par>
                          <p:cTn id="114" fill="hold">
                            <p:stCondLst>
                              <p:cond delay="0"/>
                            </p:stCondLst>
                            <p:childTnLst>
                              <p:par>
                                <p:cTn id="115" presetID="30" presetClass="entr" presetSubtype="0" fill="hold" grpId="0" nodeType="clickEffect">
                                  <p:stCondLst>
                                    <p:cond delay="0"/>
                                  </p:stCondLst>
                                  <p:childTnLst>
                                    <p:set>
                                      <p:cBhvr>
                                        <p:cTn id="116" dur="1" fill="hold">
                                          <p:stCondLst>
                                            <p:cond delay="0"/>
                                          </p:stCondLst>
                                        </p:cTn>
                                        <p:tgtEl>
                                          <p:spTgt spid="10">
                                            <p:txEl>
                                              <p:pRg st="9" end="9"/>
                                            </p:txEl>
                                          </p:spTgt>
                                        </p:tgtEl>
                                        <p:attrNameLst>
                                          <p:attrName>style.visibility</p:attrName>
                                        </p:attrNameLst>
                                      </p:cBhvr>
                                      <p:to>
                                        <p:strVal val="visible"/>
                                      </p:to>
                                    </p:set>
                                    <p:animEffect transition="in" filter="fade">
                                      <p:cBhvr>
                                        <p:cTn id="117" dur="800" decel="100000"/>
                                        <p:tgtEl>
                                          <p:spTgt spid="10">
                                            <p:txEl>
                                              <p:pRg st="9" end="9"/>
                                            </p:txEl>
                                          </p:spTgt>
                                        </p:tgtEl>
                                      </p:cBhvr>
                                    </p:animEffect>
                                    <p:anim calcmode="lin" valueType="num">
                                      <p:cBhvr>
                                        <p:cTn id="118" dur="800" decel="100000" fill="hold"/>
                                        <p:tgtEl>
                                          <p:spTgt spid="10">
                                            <p:txEl>
                                              <p:pRg st="9" end="9"/>
                                            </p:txEl>
                                          </p:spTgt>
                                        </p:tgtEl>
                                        <p:attrNameLst>
                                          <p:attrName>style.rotation</p:attrName>
                                        </p:attrNameLst>
                                      </p:cBhvr>
                                      <p:tavLst>
                                        <p:tav tm="0">
                                          <p:val>
                                            <p:fltVal val="-90"/>
                                          </p:val>
                                        </p:tav>
                                        <p:tav tm="100000">
                                          <p:val>
                                            <p:fltVal val="0"/>
                                          </p:val>
                                        </p:tav>
                                      </p:tavLst>
                                    </p:anim>
                                    <p:anim calcmode="lin" valueType="num">
                                      <p:cBhvr>
                                        <p:cTn id="119" dur="800" decel="100000" fill="hold"/>
                                        <p:tgtEl>
                                          <p:spTgt spid="10">
                                            <p:txEl>
                                              <p:pRg st="9" end="9"/>
                                            </p:txEl>
                                          </p:spTgt>
                                        </p:tgtEl>
                                        <p:attrNameLst>
                                          <p:attrName>ppt_x</p:attrName>
                                        </p:attrNameLst>
                                      </p:cBhvr>
                                      <p:tavLst>
                                        <p:tav tm="0">
                                          <p:val>
                                            <p:strVal val="#ppt_x+0.4"/>
                                          </p:val>
                                        </p:tav>
                                        <p:tav tm="100000">
                                          <p:val>
                                            <p:strVal val="#ppt_x-0.05"/>
                                          </p:val>
                                        </p:tav>
                                      </p:tavLst>
                                    </p:anim>
                                    <p:anim calcmode="lin" valueType="num">
                                      <p:cBhvr>
                                        <p:cTn id="120" dur="800" decel="100000" fill="hold"/>
                                        <p:tgtEl>
                                          <p:spTgt spid="10">
                                            <p:txEl>
                                              <p:pRg st="9" end="9"/>
                                            </p:txEl>
                                          </p:spTgt>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10">
                                            <p:txEl>
                                              <p:pRg st="9" end="9"/>
                                            </p:txEl>
                                          </p:spTgt>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10">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1030"/>
                                        </p:tgtEl>
                                      </p:cBhvr>
                                    </p:animEffect>
                                    <p:animScale>
                                      <p:cBhvr>
                                        <p:cTn id="127" dur="250" autoRev="1" fill="hold"/>
                                        <p:tgtEl>
                                          <p:spTgt spid="1030"/>
                                        </p:tgtEl>
                                      </p:cBhvr>
                                      <p:by x="105000" y="105000"/>
                                    </p:animScale>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grpId="0" nodeType="clickEffect">
                                  <p:stCondLst>
                                    <p:cond delay="0"/>
                                  </p:stCondLst>
                                  <p:childTnLst>
                                    <p:set>
                                      <p:cBhvr>
                                        <p:cTn id="131" dur="1" fill="hold">
                                          <p:stCondLst>
                                            <p:cond delay="0"/>
                                          </p:stCondLst>
                                        </p:cTn>
                                        <p:tgtEl>
                                          <p:spTgt spid="10">
                                            <p:txEl>
                                              <p:pRg st="10" end="10"/>
                                            </p:txEl>
                                          </p:spTgt>
                                        </p:tgtEl>
                                        <p:attrNameLst>
                                          <p:attrName>style.visibility</p:attrName>
                                        </p:attrNameLst>
                                      </p:cBhvr>
                                      <p:to>
                                        <p:strVal val="visible"/>
                                      </p:to>
                                    </p:set>
                                    <p:animEffect transition="in" filter="fade">
                                      <p:cBhvr>
                                        <p:cTn id="132" dur="800" decel="100000"/>
                                        <p:tgtEl>
                                          <p:spTgt spid="10">
                                            <p:txEl>
                                              <p:pRg st="10" end="10"/>
                                            </p:txEl>
                                          </p:spTgt>
                                        </p:tgtEl>
                                      </p:cBhvr>
                                    </p:animEffect>
                                    <p:anim calcmode="lin" valueType="num">
                                      <p:cBhvr>
                                        <p:cTn id="133" dur="800" decel="100000" fill="hold"/>
                                        <p:tgtEl>
                                          <p:spTgt spid="10">
                                            <p:txEl>
                                              <p:pRg st="10" end="10"/>
                                            </p:txEl>
                                          </p:spTgt>
                                        </p:tgtEl>
                                        <p:attrNameLst>
                                          <p:attrName>style.rotation</p:attrName>
                                        </p:attrNameLst>
                                      </p:cBhvr>
                                      <p:tavLst>
                                        <p:tav tm="0">
                                          <p:val>
                                            <p:fltVal val="-90"/>
                                          </p:val>
                                        </p:tav>
                                        <p:tav tm="100000">
                                          <p:val>
                                            <p:fltVal val="0"/>
                                          </p:val>
                                        </p:tav>
                                      </p:tavLst>
                                    </p:anim>
                                    <p:anim calcmode="lin" valueType="num">
                                      <p:cBhvr>
                                        <p:cTn id="134" dur="800" decel="100000" fill="hold"/>
                                        <p:tgtEl>
                                          <p:spTgt spid="10">
                                            <p:txEl>
                                              <p:pRg st="10" end="10"/>
                                            </p:txEl>
                                          </p:spTgt>
                                        </p:tgtEl>
                                        <p:attrNameLst>
                                          <p:attrName>ppt_x</p:attrName>
                                        </p:attrNameLst>
                                      </p:cBhvr>
                                      <p:tavLst>
                                        <p:tav tm="0">
                                          <p:val>
                                            <p:strVal val="#ppt_x+0.4"/>
                                          </p:val>
                                        </p:tav>
                                        <p:tav tm="100000">
                                          <p:val>
                                            <p:strVal val="#ppt_x-0.05"/>
                                          </p:val>
                                        </p:tav>
                                      </p:tavLst>
                                    </p:anim>
                                    <p:anim calcmode="lin" valueType="num">
                                      <p:cBhvr>
                                        <p:cTn id="135" dur="800" decel="100000" fill="hold"/>
                                        <p:tgtEl>
                                          <p:spTgt spid="10">
                                            <p:txEl>
                                              <p:pRg st="10" end="10"/>
                                            </p:txEl>
                                          </p:spTgt>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10">
                                            <p:txEl>
                                              <p:pRg st="10" end="10"/>
                                            </p:txEl>
                                          </p:spTgt>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10">
                                            <p:txEl>
                                              <p:pRg st="10" end="10"/>
                                            </p:txEl>
                                          </p:spTgt>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031"/>
                                        </p:tgtEl>
                                      </p:cBhvr>
                                    </p:animEffect>
                                    <p:animScale>
                                      <p:cBhvr>
                                        <p:cTn id="142" dur="250" autoRev="1" fill="hold"/>
                                        <p:tgtEl>
                                          <p:spTgt spid="1031"/>
                                        </p:tgtEl>
                                      </p:cBhvr>
                                      <p:by x="105000" y="105000"/>
                                    </p:animScale>
                                  </p:childTnLst>
                                </p:cTn>
                              </p:par>
                            </p:childTnLst>
                          </p:cTn>
                        </p:par>
                      </p:childTnLst>
                    </p:cTn>
                  </p:par>
                  <p:par>
                    <p:cTn id="143" fill="hold">
                      <p:stCondLst>
                        <p:cond delay="indefinite"/>
                      </p:stCondLst>
                      <p:childTnLst>
                        <p:par>
                          <p:cTn id="144" fill="hold">
                            <p:stCondLst>
                              <p:cond delay="0"/>
                            </p:stCondLst>
                            <p:childTnLst>
                              <p:par>
                                <p:cTn id="145" presetID="30" presetClass="entr" presetSubtype="0" fill="hold" grpId="0" nodeType="clickEffect">
                                  <p:stCondLst>
                                    <p:cond delay="0"/>
                                  </p:stCondLst>
                                  <p:childTnLst>
                                    <p:set>
                                      <p:cBhvr>
                                        <p:cTn id="146" dur="1" fill="hold">
                                          <p:stCondLst>
                                            <p:cond delay="0"/>
                                          </p:stCondLst>
                                        </p:cTn>
                                        <p:tgtEl>
                                          <p:spTgt spid="10">
                                            <p:txEl>
                                              <p:pRg st="11" end="11"/>
                                            </p:txEl>
                                          </p:spTgt>
                                        </p:tgtEl>
                                        <p:attrNameLst>
                                          <p:attrName>style.visibility</p:attrName>
                                        </p:attrNameLst>
                                      </p:cBhvr>
                                      <p:to>
                                        <p:strVal val="visible"/>
                                      </p:to>
                                    </p:set>
                                    <p:animEffect transition="in" filter="fade">
                                      <p:cBhvr>
                                        <p:cTn id="147" dur="800" decel="100000"/>
                                        <p:tgtEl>
                                          <p:spTgt spid="10">
                                            <p:txEl>
                                              <p:pRg st="11" end="11"/>
                                            </p:txEl>
                                          </p:spTgt>
                                        </p:tgtEl>
                                      </p:cBhvr>
                                    </p:animEffect>
                                    <p:anim calcmode="lin" valueType="num">
                                      <p:cBhvr>
                                        <p:cTn id="148" dur="800" decel="100000" fill="hold"/>
                                        <p:tgtEl>
                                          <p:spTgt spid="10">
                                            <p:txEl>
                                              <p:pRg st="11" end="11"/>
                                            </p:txEl>
                                          </p:spTgt>
                                        </p:tgtEl>
                                        <p:attrNameLst>
                                          <p:attrName>style.rotation</p:attrName>
                                        </p:attrNameLst>
                                      </p:cBhvr>
                                      <p:tavLst>
                                        <p:tav tm="0">
                                          <p:val>
                                            <p:fltVal val="-90"/>
                                          </p:val>
                                        </p:tav>
                                        <p:tav tm="100000">
                                          <p:val>
                                            <p:fltVal val="0"/>
                                          </p:val>
                                        </p:tav>
                                      </p:tavLst>
                                    </p:anim>
                                    <p:anim calcmode="lin" valueType="num">
                                      <p:cBhvr>
                                        <p:cTn id="149" dur="800" decel="100000" fill="hold"/>
                                        <p:tgtEl>
                                          <p:spTgt spid="10">
                                            <p:txEl>
                                              <p:pRg st="11" end="11"/>
                                            </p:txEl>
                                          </p:spTgt>
                                        </p:tgtEl>
                                        <p:attrNameLst>
                                          <p:attrName>ppt_x</p:attrName>
                                        </p:attrNameLst>
                                      </p:cBhvr>
                                      <p:tavLst>
                                        <p:tav tm="0">
                                          <p:val>
                                            <p:strVal val="#ppt_x+0.4"/>
                                          </p:val>
                                        </p:tav>
                                        <p:tav tm="100000">
                                          <p:val>
                                            <p:strVal val="#ppt_x-0.05"/>
                                          </p:val>
                                        </p:tav>
                                      </p:tavLst>
                                    </p:anim>
                                    <p:anim calcmode="lin" valueType="num">
                                      <p:cBhvr>
                                        <p:cTn id="150" dur="800" decel="100000" fill="hold"/>
                                        <p:tgtEl>
                                          <p:spTgt spid="10">
                                            <p:txEl>
                                              <p:pRg st="11" end="11"/>
                                            </p:txEl>
                                          </p:spTgt>
                                        </p:tgtEl>
                                        <p:attrNameLst>
                                          <p:attrName>ppt_y</p:attrName>
                                        </p:attrNameLst>
                                      </p:cBhvr>
                                      <p:tavLst>
                                        <p:tav tm="0">
                                          <p:val>
                                            <p:strVal val="#ppt_y-0.4"/>
                                          </p:val>
                                        </p:tav>
                                        <p:tav tm="100000">
                                          <p:val>
                                            <p:strVal val="#ppt_y+0.1"/>
                                          </p:val>
                                        </p:tav>
                                      </p:tavLst>
                                    </p:anim>
                                    <p:anim calcmode="lin" valueType="num">
                                      <p:cBhvr>
                                        <p:cTn id="151" dur="200" accel="100000" fill="hold">
                                          <p:stCondLst>
                                            <p:cond delay="800"/>
                                          </p:stCondLst>
                                        </p:cTn>
                                        <p:tgtEl>
                                          <p:spTgt spid="10">
                                            <p:txEl>
                                              <p:pRg st="11" end="11"/>
                                            </p:txEl>
                                          </p:spTgt>
                                        </p:tgtEl>
                                        <p:attrNameLst>
                                          <p:attrName>ppt_x</p:attrName>
                                        </p:attrNameLst>
                                      </p:cBhvr>
                                      <p:tavLst>
                                        <p:tav tm="0">
                                          <p:val>
                                            <p:strVal val="#ppt_x-0.05"/>
                                          </p:val>
                                        </p:tav>
                                        <p:tav tm="100000">
                                          <p:val>
                                            <p:strVal val="#ppt_x"/>
                                          </p:val>
                                        </p:tav>
                                      </p:tavLst>
                                    </p:anim>
                                    <p:anim calcmode="lin" valueType="num">
                                      <p:cBhvr>
                                        <p:cTn id="152" dur="200" accel="100000" fill="hold">
                                          <p:stCondLst>
                                            <p:cond delay="800"/>
                                          </p:stCondLst>
                                        </p:cTn>
                                        <p:tgtEl>
                                          <p:spTgt spid="10">
                                            <p:txEl>
                                              <p:pRg st="11" end="11"/>
                                            </p:txEl>
                                          </p:spTgt>
                                        </p:tgtEl>
                                        <p:attrNameLst>
                                          <p:attrName>ppt_y</p:attrName>
                                        </p:attrNameLst>
                                      </p:cBhvr>
                                      <p:tavLst>
                                        <p:tav tm="0">
                                          <p:val>
                                            <p:strVal val="#ppt_y+0.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0" presetClass="entr" presetSubtype="0" fill="hold" grpId="0" nodeType="clickEffect">
                                  <p:stCondLst>
                                    <p:cond delay="0"/>
                                  </p:stCondLst>
                                  <p:childTnLst>
                                    <p:set>
                                      <p:cBhvr>
                                        <p:cTn id="156" dur="1" fill="hold">
                                          <p:stCondLst>
                                            <p:cond delay="0"/>
                                          </p:stCondLst>
                                        </p:cTn>
                                        <p:tgtEl>
                                          <p:spTgt spid="10">
                                            <p:txEl>
                                              <p:pRg st="12" end="12"/>
                                            </p:txEl>
                                          </p:spTgt>
                                        </p:tgtEl>
                                        <p:attrNameLst>
                                          <p:attrName>style.visibility</p:attrName>
                                        </p:attrNameLst>
                                      </p:cBhvr>
                                      <p:to>
                                        <p:strVal val="visible"/>
                                      </p:to>
                                    </p:set>
                                    <p:animEffect transition="in" filter="fade">
                                      <p:cBhvr>
                                        <p:cTn id="157" dur="800" decel="100000"/>
                                        <p:tgtEl>
                                          <p:spTgt spid="10">
                                            <p:txEl>
                                              <p:pRg st="12" end="12"/>
                                            </p:txEl>
                                          </p:spTgt>
                                        </p:tgtEl>
                                      </p:cBhvr>
                                    </p:animEffect>
                                    <p:anim calcmode="lin" valueType="num">
                                      <p:cBhvr>
                                        <p:cTn id="158" dur="800" decel="100000" fill="hold"/>
                                        <p:tgtEl>
                                          <p:spTgt spid="10">
                                            <p:txEl>
                                              <p:pRg st="12" end="12"/>
                                            </p:txEl>
                                          </p:spTgt>
                                        </p:tgtEl>
                                        <p:attrNameLst>
                                          <p:attrName>style.rotation</p:attrName>
                                        </p:attrNameLst>
                                      </p:cBhvr>
                                      <p:tavLst>
                                        <p:tav tm="0">
                                          <p:val>
                                            <p:fltVal val="-90"/>
                                          </p:val>
                                        </p:tav>
                                        <p:tav tm="100000">
                                          <p:val>
                                            <p:fltVal val="0"/>
                                          </p:val>
                                        </p:tav>
                                      </p:tavLst>
                                    </p:anim>
                                    <p:anim calcmode="lin" valueType="num">
                                      <p:cBhvr>
                                        <p:cTn id="159" dur="800" decel="100000" fill="hold"/>
                                        <p:tgtEl>
                                          <p:spTgt spid="10">
                                            <p:txEl>
                                              <p:pRg st="12" end="12"/>
                                            </p:txEl>
                                          </p:spTgt>
                                        </p:tgtEl>
                                        <p:attrNameLst>
                                          <p:attrName>ppt_x</p:attrName>
                                        </p:attrNameLst>
                                      </p:cBhvr>
                                      <p:tavLst>
                                        <p:tav tm="0">
                                          <p:val>
                                            <p:strVal val="#ppt_x+0.4"/>
                                          </p:val>
                                        </p:tav>
                                        <p:tav tm="100000">
                                          <p:val>
                                            <p:strVal val="#ppt_x-0.05"/>
                                          </p:val>
                                        </p:tav>
                                      </p:tavLst>
                                    </p:anim>
                                    <p:anim calcmode="lin" valueType="num">
                                      <p:cBhvr>
                                        <p:cTn id="160" dur="800" decel="100000" fill="hold"/>
                                        <p:tgtEl>
                                          <p:spTgt spid="10">
                                            <p:txEl>
                                              <p:pRg st="12" end="12"/>
                                            </p:txEl>
                                          </p:spTgt>
                                        </p:tgtEl>
                                        <p:attrNameLst>
                                          <p:attrName>ppt_y</p:attrName>
                                        </p:attrNameLst>
                                      </p:cBhvr>
                                      <p:tavLst>
                                        <p:tav tm="0">
                                          <p:val>
                                            <p:strVal val="#ppt_y-0.4"/>
                                          </p:val>
                                        </p:tav>
                                        <p:tav tm="100000">
                                          <p:val>
                                            <p:strVal val="#ppt_y+0.1"/>
                                          </p:val>
                                        </p:tav>
                                      </p:tavLst>
                                    </p:anim>
                                    <p:anim calcmode="lin" valueType="num">
                                      <p:cBhvr>
                                        <p:cTn id="161" dur="200" accel="100000" fill="hold">
                                          <p:stCondLst>
                                            <p:cond delay="800"/>
                                          </p:stCondLst>
                                        </p:cTn>
                                        <p:tgtEl>
                                          <p:spTgt spid="10">
                                            <p:txEl>
                                              <p:pRg st="12" end="12"/>
                                            </p:txEl>
                                          </p:spTgt>
                                        </p:tgtEl>
                                        <p:attrNameLst>
                                          <p:attrName>ppt_x</p:attrName>
                                        </p:attrNameLst>
                                      </p:cBhvr>
                                      <p:tavLst>
                                        <p:tav tm="0">
                                          <p:val>
                                            <p:strVal val="#ppt_x-0.05"/>
                                          </p:val>
                                        </p:tav>
                                        <p:tav tm="100000">
                                          <p:val>
                                            <p:strVal val="#ppt_x"/>
                                          </p:val>
                                        </p:tav>
                                      </p:tavLst>
                                    </p:anim>
                                    <p:anim calcmode="lin" valueType="num">
                                      <p:cBhvr>
                                        <p:cTn id="162" dur="200" accel="100000" fill="hold">
                                          <p:stCondLst>
                                            <p:cond delay="800"/>
                                          </p:stCondLst>
                                        </p:cTn>
                                        <p:tgtEl>
                                          <p:spTgt spid="10">
                                            <p:txEl>
                                              <p:pRg st="12" end="12"/>
                                            </p:txEl>
                                          </p:spTgt>
                                        </p:tgtEl>
                                        <p:attrNameLst>
                                          <p:attrName>ppt_y</p:attrName>
                                        </p:attrNameLst>
                                      </p:cBhvr>
                                      <p:tavLst>
                                        <p:tav tm="0">
                                          <p:val>
                                            <p:strVal val="#ppt_y+0.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30" presetClass="entr" presetSubtype="0" fill="hold" grpId="0" nodeType="clickEffect">
                                  <p:stCondLst>
                                    <p:cond delay="0"/>
                                  </p:stCondLst>
                                  <p:childTnLst>
                                    <p:set>
                                      <p:cBhvr>
                                        <p:cTn id="166" dur="1" fill="hold">
                                          <p:stCondLst>
                                            <p:cond delay="0"/>
                                          </p:stCondLst>
                                        </p:cTn>
                                        <p:tgtEl>
                                          <p:spTgt spid="10">
                                            <p:txEl>
                                              <p:pRg st="13" end="13"/>
                                            </p:txEl>
                                          </p:spTgt>
                                        </p:tgtEl>
                                        <p:attrNameLst>
                                          <p:attrName>style.visibility</p:attrName>
                                        </p:attrNameLst>
                                      </p:cBhvr>
                                      <p:to>
                                        <p:strVal val="visible"/>
                                      </p:to>
                                    </p:set>
                                    <p:animEffect transition="in" filter="fade">
                                      <p:cBhvr>
                                        <p:cTn id="167" dur="800" decel="100000"/>
                                        <p:tgtEl>
                                          <p:spTgt spid="10">
                                            <p:txEl>
                                              <p:pRg st="13" end="13"/>
                                            </p:txEl>
                                          </p:spTgt>
                                        </p:tgtEl>
                                      </p:cBhvr>
                                    </p:animEffect>
                                    <p:anim calcmode="lin" valueType="num">
                                      <p:cBhvr>
                                        <p:cTn id="168" dur="800" decel="100000" fill="hold"/>
                                        <p:tgtEl>
                                          <p:spTgt spid="10">
                                            <p:txEl>
                                              <p:pRg st="13" end="13"/>
                                            </p:txEl>
                                          </p:spTgt>
                                        </p:tgtEl>
                                        <p:attrNameLst>
                                          <p:attrName>style.rotation</p:attrName>
                                        </p:attrNameLst>
                                      </p:cBhvr>
                                      <p:tavLst>
                                        <p:tav tm="0">
                                          <p:val>
                                            <p:fltVal val="-90"/>
                                          </p:val>
                                        </p:tav>
                                        <p:tav tm="100000">
                                          <p:val>
                                            <p:fltVal val="0"/>
                                          </p:val>
                                        </p:tav>
                                      </p:tavLst>
                                    </p:anim>
                                    <p:anim calcmode="lin" valueType="num">
                                      <p:cBhvr>
                                        <p:cTn id="169" dur="800" decel="100000" fill="hold"/>
                                        <p:tgtEl>
                                          <p:spTgt spid="10">
                                            <p:txEl>
                                              <p:pRg st="13" end="13"/>
                                            </p:txEl>
                                          </p:spTgt>
                                        </p:tgtEl>
                                        <p:attrNameLst>
                                          <p:attrName>ppt_x</p:attrName>
                                        </p:attrNameLst>
                                      </p:cBhvr>
                                      <p:tavLst>
                                        <p:tav tm="0">
                                          <p:val>
                                            <p:strVal val="#ppt_x+0.4"/>
                                          </p:val>
                                        </p:tav>
                                        <p:tav tm="100000">
                                          <p:val>
                                            <p:strVal val="#ppt_x-0.05"/>
                                          </p:val>
                                        </p:tav>
                                      </p:tavLst>
                                    </p:anim>
                                    <p:anim calcmode="lin" valueType="num">
                                      <p:cBhvr>
                                        <p:cTn id="170" dur="800" decel="100000" fill="hold"/>
                                        <p:tgtEl>
                                          <p:spTgt spid="10">
                                            <p:txEl>
                                              <p:pRg st="13" end="13"/>
                                            </p:txEl>
                                          </p:spTgt>
                                        </p:tgtEl>
                                        <p:attrNameLst>
                                          <p:attrName>ppt_y</p:attrName>
                                        </p:attrNameLst>
                                      </p:cBhvr>
                                      <p:tavLst>
                                        <p:tav tm="0">
                                          <p:val>
                                            <p:strVal val="#ppt_y-0.4"/>
                                          </p:val>
                                        </p:tav>
                                        <p:tav tm="100000">
                                          <p:val>
                                            <p:strVal val="#ppt_y+0.1"/>
                                          </p:val>
                                        </p:tav>
                                      </p:tavLst>
                                    </p:anim>
                                    <p:anim calcmode="lin" valueType="num">
                                      <p:cBhvr>
                                        <p:cTn id="171" dur="200" accel="100000" fill="hold">
                                          <p:stCondLst>
                                            <p:cond delay="800"/>
                                          </p:stCondLst>
                                        </p:cTn>
                                        <p:tgtEl>
                                          <p:spTgt spid="10">
                                            <p:txEl>
                                              <p:pRg st="13" end="13"/>
                                            </p:txEl>
                                          </p:spTgt>
                                        </p:tgtEl>
                                        <p:attrNameLst>
                                          <p:attrName>ppt_x</p:attrName>
                                        </p:attrNameLst>
                                      </p:cBhvr>
                                      <p:tavLst>
                                        <p:tav tm="0">
                                          <p:val>
                                            <p:strVal val="#ppt_x-0.05"/>
                                          </p:val>
                                        </p:tav>
                                        <p:tav tm="100000">
                                          <p:val>
                                            <p:strVal val="#ppt_x"/>
                                          </p:val>
                                        </p:tav>
                                      </p:tavLst>
                                    </p:anim>
                                    <p:anim calcmode="lin" valueType="num">
                                      <p:cBhvr>
                                        <p:cTn id="172" dur="200" accel="100000" fill="hold">
                                          <p:stCondLst>
                                            <p:cond delay="800"/>
                                          </p:stCondLst>
                                        </p:cTn>
                                        <p:tgtEl>
                                          <p:spTgt spid="10">
                                            <p:txEl>
                                              <p:pRg st="13" end="13"/>
                                            </p:txEl>
                                          </p:spTgt>
                                        </p:tgtEl>
                                        <p:attrNameLst>
                                          <p:attrName>ppt_y</p:attrName>
                                        </p:attrNameLst>
                                      </p:cBhvr>
                                      <p:tavLst>
                                        <p:tav tm="0">
                                          <p:val>
                                            <p:strVal val="#ppt_y+0.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30" presetClass="entr" presetSubtype="0" fill="hold" grpId="0" nodeType="clickEffect">
                                  <p:stCondLst>
                                    <p:cond delay="0"/>
                                  </p:stCondLst>
                                  <p:childTnLst>
                                    <p:set>
                                      <p:cBhvr>
                                        <p:cTn id="176" dur="1" fill="hold">
                                          <p:stCondLst>
                                            <p:cond delay="0"/>
                                          </p:stCondLst>
                                        </p:cTn>
                                        <p:tgtEl>
                                          <p:spTgt spid="10">
                                            <p:txEl>
                                              <p:pRg st="14" end="14"/>
                                            </p:txEl>
                                          </p:spTgt>
                                        </p:tgtEl>
                                        <p:attrNameLst>
                                          <p:attrName>style.visibility</p:attrName>
                                        </p:attrNameLst>
                                      </p:cBhvr>
                                      <p:to>
                                        <p:strVal val="visible"/>
                                      </p:to>
                                    </p:set>
                                    <p:animEffect transition="in" filter="fade">
                                      <p:cBhvr>
                                        <p:cTn id="177" dur="800" decel="100000"/>
                                        <p:tgtEl>
                                          <p:spTgt spid="10">
                                            <p:txEl>
                                              <p:pRg st="14" end="14"/>
                                            </p:txEl>
                                          </p:spTgt>
                                        </p:tgtEl>
                                      </p:cBhvr>
                                    </p:animEffect>
                                    <p:anim calcmode="lin" valueType="num">
                                      <p:cBhvr>
                                        <p:cTn id="178" dur="800" decel="100000" fill="hold"/>
                                        <p:tgtEl>
                                          <p:spTgt spid="10">
                                            <p:txEl>
                                              <p:pRg st="14" end="14"/>
                                            </p:txEl>
                                          </p:spTgt>
                                        </p:tgtEl>
                                        <p:attrNameLst>
                                          <p:attrName>style.rotation</p:attrName>
                                        </p:attrNameLst>
                                      </p:cBhvr>
                                      <p:tavLst>
                                        <p:tav tm="0">
                                          <p:val>
                                            <p:fltVal val="-90"/>
                                          </p:val>
                                        </p:tav>
                                        <p:tav tm="100000">
                                          <p:val>
                                            <p:fltVal val="0"/>
                                          </p:val>
                                        </p:tav>
                                      </p:tavLst>
                                    </p:anim>
                                    <p:anim calcmode="lin" valueType="num">
                                      <p:cBhvr>
                                        <p:cTn id="179" dur="800" decel="100000" fill="hold"/>
                                        <p:tgtEl>
                                          <p:spTgt spid="10">
                                            <p:txEl>
                                              <p:pRg st="14" end="14"/>
                                            </p:txEl>
                                          </p:spTgt>
                                        </p:tgtEl>
                                        <p:attrNameLst>
                                          <p:attrName>ppt_x</p:attrName>
                                        </p:attrNameLst>
                                      </p:cBhvr>
                                      <p:tavLst>
                                        <p:tav tm="0">
                                          <p:val>
                                            <p:strVal val="#ppt_x+0.4"/>
                                          </p:val>
                                        </p:tav>
                                        <p:tav tm="100000">
                                          <p:val>
                                            <p:strVal val="#ppt_x-0.05"/>
                                          </p:val>
                                        </p:tav>
                                      </p:tavLst>
                                    </p:anim>
                                    <p:anim calcmode="lin" valueType="num">
                                      <p:cBhvr>
                                        <p:cTn id="180" dur="800" decel="100000" fill="hold"/>
                                        <p:tgtEl>
                                          <p:spTgt spid="10">
                                            <p:txEl>
                                              <p:pRg st="14" end="14"/>
                                            </p:txEl>
                                          </p:spTgt>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10">
                                            <p:txEl>
                                              <p:pRg st="14" end="14"/>
                                            </p:txEl>
                                          </p:spTgt>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10">
                                            <p:txEl>
                                              <p:pRg st="14" end="14"/>
                                            </p:txEl>
                                          </p:spTgt>
                                        </p:tgtEl>
                                        <p:attrNameLst>
                                          <p:attrName>ppt_y</p:attrName>
                                        </p:attrNameLst>
                                      </p:cBhvr>
                                      <p:tavLst>
                                        <p:tav tm="0">
                                          <p:val>
                                            <p:strVal val="#ppt_y+0.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30" presetClass="entr" presetSubtype="0" fill="hold" grpId="0" nodeType="clickEffect">
                                  <p:stCondLst>
                                    <p:cond delay="0"/>
                                  </p:stCondLst>
                                  <p:childTnLst>
                                    <p:set>
                                      <p:cBhvr>
                                        <p:cTn id="186" dur="1" fill="hold">
                                          <p:stCondLst>
                                            <p:cond delay="0"/>
                                          </p:stCondLst>
                                        </p:cTn>
                                        <p:tgtEl>
                                          <p:spTgt spid="10">
                                            <p:txEl>
                                              <p:pRg st="15" end="15"/>
                                            </p:txEl>
                                          </p:spTgt>
                                        </p:tgtEl>
                                        <p:attrNameLst>
                                          <p:attrName>style.visibility</p:attrName>
                                        </p:attrNameLst>
                                      </p:cBhvr>
                                      <p:to>
                                        <p:strVal val="visible"/>
                                      </p:to>
                                    </p:set>
                                    <p:animEffect transition="in" filter="fade">
                                      <p:cBhvr>
                                        <p:cTn id="187" dur="800" decel="100000"/>
                                        <p:tgtEl>
                                          <p:spTgt spid="10">
                                            <p:txEl>
                                              <p:pRg st="15" end="15"/>
                                            </p:txEl>
                                          </p:spTgt>
                                        </p:tgtEl>
                                      </p:cBhvr>
                                    </p:animEffect>
                                    <p:anim calcmode="lin" valueType="num">
                                      <p:cBhvr>
                                        <p:cTn id="188" dur="800" decel="100000" fill="hold"/>
                                        <p:tgtEl>
                                          <p:spTgt spid="10">
                                            <p:txEl>
                                              <p:pRg st="15" end="15"/>
                                            </p:txEl>
                                          </p:spTgt>
                                        </p:tgtEl>
                                        <p:attrNameLst>
                                          <p:attrName>style.rotation</p:attrName>
                                        </p:attrNameLst>
                                      </p:cBhvr>
                                      <p:tavLst>
                                        <p:tav tm="0">
                                          <p:val>
                                            <p:fltVal val="-90"/>
                                          </p:val>
                                        </p:tav>
                                        <p:tav tm="100000">
                                          <p:val>
                                            <p:fltVal val="0"/>
                                          </p:val>
                                        </p:tav>
                                      </p:tavLst>
                                    </p:anim>
                                    <p:anim calcmode="lin" valueType="num">
                                      <p:cBhvr>
                                        <p:cTn id="189" dur="800" decel="100000" fill="hold"/>
                                        <p:tgtEl>
                                          <p:spTgt spid="10">
                                            <p:txEl>
                                              <p:pRg st="15" end="15"/>
                                            </p:txEl>
                                          </p:spTgt>
                                        </p:tgtEl>
                                        <p:attrNameLst>
                                          <p:attrName>ppt_x</p:attrName>
                                        </p:attrNameLst>
                                      </p:cBhvr>
                                      <p:tavLst>
                                        <p:tav tm="0">
                                          <p:val>
                                            <p:strVal val="#ppt_x+0.4"/>
                                          </p:val>
                                        </p:tav>
                                        <p:tav tm="100000">
                                          <p:val>
                                            <p:strVal val="#ppt_x-0.05"/>
                                          </p:val>
                                        </p:tav>
                                      </p:tavLst>
                                    </p:anim>
                                    <p:anim calcmode="lin" valueType="num">
                                      <p:cBhvr>
                                        <p:cTn id="190" dur="800" decel="100000" fill="hold"/>
                                        <p:tgtEl>
                                          <p:spTgt spid="10">
                                            <p:txEl>
                                              <p:pRg st="15" end="15"/>
                                            </p:txEl>
                                          </p:spTgt>
                                        </p:tgtEl>
                                        <p:attrNameLst>
                                          <p:attrName>ppt_y</p:attrName>
                                        </p:attrNameLst>
                                      </p:cBhvr>
                                      <p:tavLst>
                                        <p:tav tm="0">
                                          <p:val>
                                            <p:strVal val="#ppt_y-0.4"/>
                                          </p:val>
                                        </p:tav>
                                        <p:tav tm="100000">
                                          <p:val>
                                            <p:strVal val="#ppt_y+0.1"/>
                                          </p:val>
                                        </p:tav>
                                      </p:tavLst>
                                    </p:anim>
                                    <p:anim calcmode="lin" valueType="num">
                                      <p:cBhvr>
                                        <p:cTn id="191" dur="200" accel="100000" fill="hold">
                                          <p:stCondLst>
                                            <p:cond delay="800"/>
                                          </p:stCondLst>
                                        </p:cTn>
                                        <p:tgtEl>
                                          <p:spTgt spid="10">
                                            <p:txEl>
                                              <p:pRg st="15" end="15"/>
                                            </p:txEl>
                                          </p:spTgt>
                                        </p:tgtEl>
                                        <p:attrNameLst>
                                          <p:attrName>ppt_x</p:attrName>
                                        </p:attrNameLst>
                                      </p:cBhvr>
                                      <p:tavLst>
                                        <p:tav tm="0">
                                          <p:val>
                                            <p:strVal val="#ppt_x-0.05"/>
                                          </p:val>
                                        </p:tav>
                                        <p:tav tm="100000">
                                          <p:val>
                                            <p:strVal val="#ppt_x"/>
                                          </p:val>
                                        </p:tav>
                                      </p:tavLst>
                                    </p:anim>
                                    <p:anim calcmode="lin" valueType="num">
                                      <p:cBhvr>
                                        <p:cTn id="192" dur="200" accel="100000" fill="hold">
                                          <p:stCondLst>
                                            <p:cond delay="800"/>
                                          </p:stCondLst>
                                        </p:cTn>
                                        <p:tgtEl>
                                          <p:spTgt spid="10">
                                            <p:txEl>
                                              <p:pRg st="15" end="15"/>
                                            </p:txEl>
                                          </p:spTgt>
                                        </p:tgtEl>
                                        <p:attrNameLst>
                                          <p:attrName>ppt_y</p:attrName>
                                        </p:attrNameLst>
                                      </p:cBhvr>
                                      <p:tavLst>
                                        <p:tav tm="0">
                                          <p:val>
                                            <p:strVal val="#ppt_y+0.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30" presetClass="entr" presetSubtype="0" fill="hold" grpId="0" nodeType="clickEffect">
                                  <p:stCondLst>
                                    <p:cond delay="0"/>
                                  </p:stCondLst>
                                  <p:childTnLst>
                                    <p:set>
                                      <p:cBhvr>
                                        <p:cTn id="196" dur="1" fill="hold">
                                          <p:stCondLst>
                                            <p:cond delay="0"/>
                                          </p:stCondLst>
                                        </p:cTn>
                                        <p:tgtEl>
                                          <p:spTgt spid="10">
                                            <p:txEl>
                                              <p:pRg st="16" end="16"/>
                                            </p:txEl>
                                          </p:spTgt>
                                        </p:tgtEl>
                                        <p:attrNameLst>
                                          <p:attrName>style.visibility</p:attrName>
                                        </p:attrNameLst>
                                      </p:cBhvr>
                                      <p:to>
                                        <p:strVal val="visible"/>
                                      </p:to>
                                    </p:set>
                                    <p:animEffect transition="in" filter="fade">
                                      <p:cBhvr>
                                        <p:cTn id="197" dur="800" decel="100000"/>
                                        <p:tgtEl>
                                          <p:spTgt spid="10">
                                            <p:txEl>
                                              <p:pRg st="16" end="16"/>
                                            </p:txEl>
                                          </p:spTgt>
                                        </p:tgtEl>
                                      </p:cBhvr>
                                    </p:animEffect>
                                    <p:anim calcmode="lin" valueType="num">
                                      <p:cBhvr>
                                        <p:cTn id="198" dur="800" decel="100000" fill="hold"/>
                                        <p:tgtEl>
                                          <p:spTgt spid="10">
                                            <p:txEl>
                                              <p:pRg st="16" end="16"/>
                                            </p:txEl>
                                          </p:spTgt>
                                        </p:tgtEl>
                                        <p:attrNameLst>
                                          <p:attrName>style.rotation</p:attrName>
                                        </p:attrNameLst>
                                      </p:cBhvr>
                                      <p:tavLst>
                                        <p:tav tm="0">
                                          <p:val>
                                            <p:fltVal val="-90"/>
                                          </p:val>
                                        </p:tav>
                                        <p:tav tm="100000">
                                          <p:val>
                                            <p:fltVal val="0"/>
                                          </p:val>
                                        </p:tav>
                                      </p:tavLst>
                                    </p:anim>
                                    <p:anim calcmode="lin" valueType="num">
                                      <p:cBhvr>
                                        <p:cTn id="199" dur="800" decel="100000" fill="hold"/>
                                        <p:tgtEl>
                                          <p:spTgt spid="10">
                                            <p:txEl>
                                              <p:pRg st="16" end="16"/>
                                            </p:txEl>
                                          </p:spTgt>
                                        </p:tgtEl>
                                        <p:attrNameLst>
                                          <p:attrName>ppt_x</p:attrName>
                                        </p:attrNameLst>
                                      </p:cBhvr>
                                      <p:tavLst>
                                        <p:tav tm="0">
                                          <p:val>
                                            <p:strVal val="#ppt_x+0.4"/>
                                          </p:val>
                                        </p:tav>
                                        <p:tav tm="100000">
                                          <p:val>
                                            <p:strVal val="#ppt_x-0.05"/>
                                          </p:val>
                                        </p:tav>
                                      </p:tavLst>
                                    </p:anim>
                                    <p:anim calcmode="lin" valueType="num">
                                      <p:cBhvr>
                                        <p:cTn id="200" dur="800" decel="100000" fill="hold"/>
                                        <p:tgtEl>
                                          <p:spTgt spid="10">
                                            <p:txEl>
                                              <p:pRg st="16" end="16"/>
                                            </p:txEl>
                                          </p:spTgt>
                                        </p:tgtEl>
                                        <p:attrNameLst>
                                          <p:attrName>ppt_y</p:attrName>
                                        </p:attrNameLst>
                                      </p:cBhvr>
                                      <p:tavLst>
                                        <p:tav tm="0">
                                          <p:val>
                                            <p:strVal val="#ppt_y-0.4"/>
                                          </p:val>
                                        </p:tav>
                                        <p:tav tm="100000">
                                          <p:val>
                                            <p:strVal val="#ppt_y+0.1"/>
                                          </p:val>
                                        </p:tav>
                                      </p:tavLst>
                                    </p:anim>
                                    <p:anim calcmode="lin" valueType="num">
                                      <p:cBhvr>
                                        <p:cTn id="201" dur="200" accel="100000" fill="hold">
                                          <p:stCondLst>
                                            <p:cond delay="800"/>
                                          </p:stCondLst>
                                        </p:cTn>
                                        <p:tgtEl>
                                          <p:spTgt spid="10">
                                            <p:txEl>
                                              <p:pRg st="16" end="16"/>
                                            </p:txEl>
                                          </p:spTgt>
                                        </p:tgtEl>
                                        <p:attrNameLst>
                                          <p:attrName>ppt_x</p:attrName>
                                        </p:attrNameLst>
                                      </p:cBhvr>
                                      <p:tavLst>
                                        <p:tav tm="0">
                                          <p:val>
                                            <p:strVal val="#ppt_x-0.05"/>
                                          </p:val>
                                        </p:tav>
                                        <p:tav tm="100000">
                                          <p:val>
                                            <p:strVal val="#ppt_x"/>
                                          </p:val>
                                        </p:tav>
                                      </p:tavLst>
                                    </p:anim>
                                    <p:anim calcmode="lin" valueType="num">
                                      <p:cBhvr>
                                        <p:cTn id="202" dur="200" accel="100000" fill="hold">
                                          <p:stCondLst>
                                            <p:cond delay="800"/>
                                          </p:stCondLst>
                                        </p:cTn>
                                        <p:tgtEl>
                                          <p:spTgt spid="10">
                                            <p:txEl>
                                              <p:pRg st="16" end="16"/>
                                            </p:txEl>
                                          </p:spTgt>
                                        </p:tgtEl>
                                        <p:attrNameLst>
                                          <p:attrName>ppt_y</p:attrName>
                                        </p:attrNameLst>
                                      </p:cBhvr>
                                      <p:tavLst>
                                        <p:tav tm="0">
                                          <p:val>
                                            <p:strVal val="#ppt_y+0.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30" presetClass="entr" presetSubtype="0" fill="hold" grpId="0" nodeType="clickEffect">
                                  <p:stCondLst>
                                    <p:cond delay="0"/>
                                  </p:stCondLst>
                                  <p:childTnLst>
                                    <p:set>
                                      <p:cBhvr>
                                        <p:cTn id="206" dur="1" fill="hold">
                                          <p:stCondLst>
                                            <p:cond delay="0"/>
                                          </p:stCondLst>
                                        </p:cTn>
                                        <p:tgtEl>
                                          <p:spTgt spid="10">
                                            <p:txEl>
                                              <p:pRg st="17" end="17"/>
                                            </p:txEl>
                                          </p:spTgt>
                                        </p:tgtEl>
                                        <p:attrNameLst>
                                          <p:attrName>style.visibility</p:attrName>
                                        </p:attrNameLst>
                                      </p:cBhvr>
                                      <p:to>
                                        <p:strVal val="visible"/>
                                      </p:to>
                                    </p:set>
                                    <p:animEffect transition="in" filter="fade">
                                      <p:cBhvr>
                                        <p:cTn id="207" dur="800" decel="100000"/>
                                        <p:tgtEl>
                                          <p:spTgt spid="10">
                                            <p:txEl>
                                              <p:pRg st="17" end="17"/>
                                            </p:txEl>
                                          </p:spTgt>
                                        </p:tgtEl>
                                      </p:cBhvr>
                                    </p:animEffect>
                                    <p:anim calcmode="lin" valueType="num">
                                      <p:cBhvr>
                                        <p:cTn id="208" dur="800" decel="100000" fill="hold"/>
                                        <p:tgtEl>
                                          <p:spTgt spid="10">
                                            <p:txEl>
                                              <p:pRg st="17" end="17"/>
                                            </p:txEl>
                                          </p:spTgt>
                                        </p:tgtEl>
                                        <p:attrNameLst>
                                          <p:attrName>style.rotation</p:attrName>
                                        </p:attrNameLst>
                                      </p:cBhvr>
                                      <p:tavLst>
                                        <p:tav tm="0">
                                          <p:val>
                                            <p:fltVal val="-90"/>
                                          </p:val>
                                        </p:tav>
                                        <p:tav tm="100000">
                                          <p:val>
                                            <p:fltVal val="0"/>
                                          </p:val>
                                        </p:tav>
                                      </p:tavLst>
                                    </p:anim>
                                    <p:anim calcmode="lin" valueType="num">
                                      <p:cBhvr>
                                        <p:cTn id="209" dur="800" decel="100000" fill="hold"/>
                                        <p:tgtEl>
                                          <p:spTgt spid="10">
                                            <p:txEl>
                                              <p:pRg st="17" end="17"/>
                                            </p:txEl>
                                          </p:spTgt>
                                        </p:tgtEl>
                                        <p:attrNameLst>
                                          <p:attrName>ppt_x</p:attrName>
                                        </p:attrNameLst>
                                      </p:cBhvr>
                                      <p:tavLst>
                                        <p:tav tm="0">
                                          <p:val>
                                            <p:strVal val="#ppt_x+0.4"/>
                                          </p:val>
                                        </p:tav>
                                        <p:tav tm="100000">
                                          <p:val>
                                            <p:strVal val="#ppt_x-0.05"/>
                                          </p:val>
                                        </p:tav>
                                      </p:tavLst>
                                    </p:anim>
                                    <p:anim calcmode="lin" valueType="num">
                                      <p:cBhvr>
                                        <p:cTn id="210" dur="800" decel="100000" fill="hold"/>
                                        <p:tgtEl>
                                          <p:spTgt spid="10">
                                            <p:txEl>
                                              <p:pRg st="17" end="17"/>
                                            </p:txEl>
                                          </p:spTgt>
                                        </p:tgtEl>
                                        <p:attrNameLst>
                                          <p:attrName>ppt_y</p:attrName>
                                        </p:attrNameLst>
                                      </p:cBhvr>
                                      <p:tavLst>
                                        <p:tav tm="0">
                                          <p:val>
                                            <p:strVal val="#ppt_y-0.4"/>
                                          </p:val>
                                        </p:tav>
                                        <p:tav tm="100000">
                                          <p:val>
                                            <p:strVal val="#ppt_y+0.1"/>
                                          </p:val>
                                        </p:tav>
                                      </p:tavLst>
                                    </p:anim>
                                    <p:anim calcmode="lin" valueType="num">
                                      <p:cBhvr>
                                        <p:cTn id="211" dur="200" accel="100000" fill="hold">
                                          <p:stCondLst>
                                            <p:cond delay="800"/>
                                          </p:stCondLst>
                                        </p:cTn>
                                        <p:tgtEl>
                                          <p:spTgt spid="10">
                                            <p:txEl>
                                              <p:pRg st="17" end="17"/>
                                            </p:txEl>
                                          </p:spTgt>
                                        </p:tgtEl>
                                        <p:attrNameLst>
                                          <p:attrName>ppt_x</p:attrName>
                                        </p:attrNameLst>
                                      </p:cBhvr>
                                      <p:tavLst>
                                        <p:tav tm="0">
                                          <p:val>
                                            <p:strVal val="#ppt_x-0.05"/>
                                          </p:val>
                                        </p:tav>
                                        <p:tav tm="100000">
                                          <p:val>
                                            <p:strVal val="#ppt_x"/>
                                          </p:val>
                                        </p:tav>
                                      </p:tavLst>
                                    </p:anim>
                                    <p:anim calcmode="lin" valueType="num">
                                      <p:cBhvr>
                                        <p:cTn id="212" dur="200" accel="100000" fill="hold">
                                          <p:stCondLst>
                                            <p:cond delay="800"/>
                                          </p:stCondLst>
                                        </p:cTn>
                                        <p:tgtEl>
                                          <p:spTgt spid="10">
                                            <p:txEl>
                                              <p:pRg st="17" end="17"/>
                                            </p:txEl>
                                          </p:spTgt>
                                        </p:tgtEl>
                                        <p:attrNameLst>
                                          <p:attrName>ppt_y</p:attrName>
                                        </p:attrNameLst>
                                      </p:cBhvr>
                                      <p:tavLst>
                                        <p:tav tm="0">
                                          <p:val>
                                            <p:strVal val="#ppt_y+0.1"/>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30" presetClass="entr" presetSubtype="0" fill="hold" grpId="0" nodeType="clickEffect">
                                  <p:stCondLst>
                                    <p:cond delay="0"/>
                                  </p:stCondLst>
                                  <p:childTnLst>
                                    <p:set>
                                      <p:cBhvr>
                                        <p:cTn id="216" dur="1" fill="hold">
                                          <p:stCondLst>
                                            <p:cond delay="0"/>
                                          </p:stCondLst>
                                        </p:cTn>
                                        <p:tgtEl>
                                          <p:spTgt spid="10">
                                            <p:txEl>
                                              <p:pRg st="18" end="18"/>
                                            </p:txEl>
                                          </p:spTgt>
                                        </p:tgtEl>
                                        <p:attrNameLst>
                                          <p:attrName>style.visibility</p:attrName>
                                        </p:attrNameLst>
                                      </p:cBhvr>
                                      <p:to>
                                        <p:strVal val="visible"/>
                                      </p:to>
                                    </p:set>
                                    <p:animEffect transition="in" filter="fade">
                                      <p:cBhvr>
                                        <p:cTn id="217" dur="800" decel="100000"/>
                                        <p:tgtEl>
                                          <p:spTgt spid="10">
                                            <p:txEl>
                                              <p:pRg st="18" end="18"/>
                                            </p:txEl>
                                          </p:spTgt>
                                        </p:tgtEl>
                                      </p:cBhvr>
                                    </p:animEffect>
                                    <p:anim calcmode="lin" valueType="num">
                                      <p:cBhvr>
                                        <p:cTn id="218" dur="800" decel="100000" fill="hold"/>
                                        <p:tgtEl>
                                          <p:spTgt spid="10">
                                            <p:txEl>
                                              <p:pRg st="18" end="18"/>
                                            </p:txEl>
                                          </p:spTgt>
                                        </p:tgtEl>
                                        <p:attrNameLst>
                                          <p:attrName>style.rotation</p:attrName>
                                        </p:attrNameLst>
                                      </p:cBhvr>
                                      <p:tavLst>
                                        <p:tav tm="0">
                                          <p:val>
                                            <p:fltVal val="-90"/>
                                          </p:val>
                                        </p:tav>
                                        <p:tav tm="100000">
                                          <p:val>
                                            <p:fltVal val="0"/>
                                          </p:val>
                                        </p:tav>
                                      </p:tavLst>
                                    </p:anim>
                                    <p:anim calcmode="lin" valueType="num">
                                      <p:cBhvr>
                                        <p:cTn id="219" dur="800" decel="100000" fill="hold"/>
                                        <p:tgtEl>
                                          <p:spTgt spid="10">
                                            <p:txEl>
                                              <p:pRg st="18" end="18"/>
                                            </p:txEl>
                                          </p:spTgt>
                                        </p:tgtEl>
                                        <p:attrNameLst>
                                          <p:attrName>ppt_x</p:attrName>
                                        </p:attrNameLst>
                                      </p:cBhvr>
                                      <p:tavLst>
                                        <p:tav tm="0">
                                          <p:val>
                                            <p:strVal val="#ppt_x+0.4"/>
                                          </p:val>
                                        </p:tav>
                                        <p:tav tm="100000">
                                          <p:val>
                                            <p:strVal val="#ppt_x-0.05"/>
                                          </p:val>
                                        </p:tav>
                                      </p:tavLst>
                                    </p:anim>
                                    <p:anim calcmode="lin" valueType="num">
                                      <p:cBhvr>
                                        <p:cTn id="220" dur="800" decel="100000" fill="hold"/>
                                        <p:tgtEl>
                                          <p:spTgt spid="10">
                                            <p:txEl>
                                              <p:pRg st="18" end="18"/>
                                            </p:txEl>
                                          </p:spTgt>
                                        </p:tgtEl>
                                        <p:attrNameLst>
                                          <p:attrName>ppt_y</p:attrName>
                                        </p:attrNameLst>
                                      </p:cBhvr>
                                      <p:tavLst>
                                        <p:tav tm="0">
                                          <p:val>
                                            <p:strVal val="#ppt_y-0.4"/>
                                          </p:val>
                                        </p:tav>
                                        <p:tav tm="100000">
                                          <p:val>
                                            <p:strVal val="#ppt_y+0.1"/>
                                          </p:val>
                                        </p:tav>
                                      </p:tavLst>
                                    </p:anim>
                                    <p:anim calcmode="lin" valueType="num">
                                      <p:cBhvr>
                                        <p:cTn id="221" dur="200" accel="100000" fill="hold">
                                          <p:stCondLst>
                                            <p:cond delay="800"/>
                                          </p:stCondLst>
                                        </p:cTn>
                                        <p:tgtEl>
                                          <p:spTgt spid="10">
                                            <p:txEl>
                                              <p:pRg st="18" end="18"/>
                                            </p:txEl>
                                          </p:spTgt>
                                        </p:tgtEl>
                                        <p:attrNameLst>
                                          <p:attrName>ppt_x</p:attrName>
                                        </p:attrNameLst>
                                      </p:cBhvr>
                                      <p:tavLst>
                                        <p:tav tm="0">
                                          <p:val>
                                            <p:strVal val="#ppt_x-0.05"/>
                                          </p:val>
                                        </p:tav>
                                        <p:tav tm="100000">
                                          <p:val>
                                            <p:strVal val="#ppt_x"/>
                                          </p:val>
                                        </p:tav>
                                      </p:tavLst>
                                    </p:anim>
                                    <p:anim calcmode="lin" valueType="num">
                                      <p:cBhvr>
                                        <p:cTn id="222" dur="200" accel="100000" fill="hold">
                                          <p:stCondLst>
                                            <p:cond delay="800"/>
                                          </p:stCondLst>
                                        </p:cTn>
                                        <p:tgtEl>
                                          <p:spTgt spid="10">
                                            <p:txEl>
                                              <p:pRg st="18" end="18"/>
                                            </p:txEl>
                                          </p:spTgt>
                                        </p:tgtEl>
                                        <p:attrNameLst>
                                          <p:attrName>ppt_y</p:attrName>
                                        </p:attrNameLst>
                                      </p:cBhvr>
                                      <p:tavLst>
                                        <p:tav tm="0">
                                          <p:val>
                                            <p:strVal val="#ppt_y+0.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30" presetClass="entr" presetSubtype="0" fill="hold" grpId="0" nodeType="clickEffect">
                                  <p:stCondLst>
                                    <p:cond delay="0"/>
                                  </p:stCondLst>
                                  <p:childTnLst>
                                    <p:set>
                                      <p:cBhvr>
                                        <p:cTn id="226" dur="1" fill="hold">
                                          <p:stCondLst>
                                            <p:cond delay="0"/>
                                          </p:stCondLst>
                                        </p:cTn>
                                        <p:tgtEl>
                                          <p:spTgt spid="10">
                                            <p:txEl>
                                              <p:pRg st="19" end="19"/>
                                            </p:txEl>
                                          </p:spTgt>
                                        </p:tgtEl>
                                        <p:attrNameLst>
                                          <p:attrName>style.visibility</p:attrName>
                                        </p:attrNameLst>
                                      </p:cBhvr>
                                      <p:to>
                                        <p:strVal val="visible"/>
                                      </p:to>
                                    </p:set>
                                    <p:animEffect transition="in" filter="fade">
                                      <p:cBhvr>
                                        <p:cTn id="227" dur="800" decel="100000"/>
                                        <p:tgtEl>
                                          <p:spTgt spid="10">
                                            <p:txEl>
                                              <p:pRg st="19" end="19"/>
                                            </p:txEl>
                                          </p:spTgt>
                                        </p:tgtEl>
                                      </p:cBhvr>
                                    </p:animEffect>
                                    <p:anim calcmode="lin" valueType="num">
                                      <p:cBhvr>
                                        <p:cTn id="228" dur="800" decel="100000" fill="hold"/>
                                        <p:tgtEl>
                                          <p:spTgt spid="10">
                                            <p:txEl>
                                              <p:pRg st="19" end="19"/>
                                            </p:txEl>
                                          </p:spTgt>
                                        </p:tgtEl>
                                        <p:attrNameLst>
                                          <p:attrName>style.rotation</p:attrName>
                                        </p:attrNameLst>
                                      </p:cBhvr>
                                      <p:tavLst>
                                        <p:tav tm="0">
                                          <p:val>
                                            <p:fltVal val="-90"/>
                                          </p:val>
                                        </p:tav>
                                        <p:tav tm="100000">
                                          <p:val>
                                            <p:fltVal val="0"/>
                                          </p:val>
                                        </p:tav>
                                      </p:tavLst>
                                    </p:anim>
                                    <p:anim calcmode="lin" valueType="num">
                                      <p:cBhvr>
                                        <p:cTn id="229" dur="800" decel="100000" fill="hold"/>
                                        <p:tgtEl>
                                          <p:spTgt spid="10">
                                            <p:txEl>
                                              <p:pRg st="19" end="19"/>
                                            </p:txEl>
                                          </p:spTgt>
                                        </p:tgtEl>
                                        <p:attrNameLst>
                                          <p:attrName>ppt_x</p:attrName>
                                        </p:attrNameLst>
                                      </p:cBhvr>
                                      <p:tavLst>
                                        <p:tav tm="0">
                                          <p:val>
                                            <p:strVal val="#ppt_x+0.4"/>
                                          </p:val>
                                        </p:tav>
                                        <p:tav tm="100000">
                                          <p:val>
                                            <p:strVal val="#ppt_x-0.05"/>
                                          </p:val>
                                        </p:tav>
                                      </p:tavLst>
                                    </p:anim>
                                    <p:anim calcmode="lin" valueType="num">
                                      <p:cBhvr>
                                        <p:cTn id="230" dur="800" decel="100000" fill="hold"/>
                                        <p:tgtEl>
                                          <p:spTgt spid="10">
                                            <p:txEl>
                                              <p:pRg st="19" end="19"/>
                                            </p:txEl>
                                          </p:spTgt>
                                        </p:tgtEl>
                                        <p:attrNameLst>
                                          <p:attrName>ppt_y</p:attrName>
                                        </p:attrNameLst>
                                      </p:cBhvr>
                                      <p:tavLst>
                                        <p:tav tm="0">
                                          <p:val>
                                            <p:strVal val="#ppt_y-0.4"/>
                                          </p:val>
                                        </p:tav>
                                        <p:tav tm="100000">
                                          <p:val>
                                            <p:strVal val="#ppt_y+0.1"/>
                                          </p:val>
                                        </p:tav>
                                      </p:tavLst>
                                    </p:anim>
                                    <p:anim calcmode="lin" valueType="num">
                                      <p:cBhvr>
                                        <p:cTn id="231" dur="200" accel="100000" fill="hold">
                                          <p:stCondLst>
                                            <p:cond delay="800"/>
                                          </p:stCondLst>
                                        </p:cTn>
                                        <p:tgtEl>
                                          <p:spTgt spid="10">
                                            <p:txEl>
                                              <p:pRg st="19" end="19"/>
                                            </p:txEl>
                                          </p:spTgt>
                                        </p:tgtEl>
                                        <p:attrNameLst>
                                          <p:attrName>ppt_x</p:attrName>
                                        </p:attrNameLst>
                                      </p:cBhvr>
                                      <p:tavLst>
                                        <p:tav tm="0">
                                          <p:val>
                                            <p:strVal val="#ppt_x-0.05"/>
                                          </p:val>
                                        </p:tav>
                                        <p:tav tm="100000">
                                          <p:val>
                                            <p:strVal val="#ppt_x"/>
                                          </p:val>
                                        </p:tav>
                                      </p:tavLst>
                                    </p:anim>
                                    <p:anim calcmode="lin" valueType="num">
                                      <p:cBhvr>
                                        <p:cTn id="232" dur="200" accel="100000" fill="hold">
                                          <p:stCondLst>
                                            <p:cond delay="800"/>
                                          </p:stCondLst>
                                        </p:cTn>
                                        <p:tgtEl>
                                          <p:spTgt spid="10">
                                            <p:txEl>
                                              <p:pRg st="19" end="19"/>
                                            </p:txEl>
                                          </p:spTgt>
                                        </p:tgtEl>
                                        <p:attrNameLst>
                                          <p:attrName>ppt_y</p:attrName>
                                        </p:attrNameLst>
                                      </p:cBhvr>
                                      <p:tavLst>
                                        <p:tav tm="0">
                                          <p:val>
                                            <p:strVal val="#ppt_y+0.1"/>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30" presetClass="entr" presetSubtype="0" fill="hold" grpId="0" nodeType="clickEffect">
                                  <p:stCondLst>
                                    <p:cond delay="0"/>
                                  </p:stCondLst>
                                  <p:childTnLst>
                                    <p:set>
                                      <p:cBhvr>
                                        <p:cTn id="236" dur="1" fill="hold">
                                          <p:stCondLst>
                                            <p:cond delay="0"/>
                                          </p:stCondLst>
                                        </p:cTn>
                                        <p:tgtEl>
                                          <p:spTgt spid="10">
                                            <p:txEl>
                                              <p:pRg st="20" end="20"/>
                                            </p:txEl>
                                          </p:spTgt>
                                        </p:tgtEl>
                                        <p:attrNameLst>
                                          <p:attrName>style.visibility</p:attrName>
                                        </p:attrNameLst>
                                      </p:cBhvr>
                                      <p:to>
                                        <p:strVal val="visible"/>
                                      </p:to>
                                    </p:set>
                                    <p:animEffect transition="in" filter="fade">
                                      <p:cBhvr>
                                        <p:cTn id="237" dur="800" decel="100000"/>
                                        <p:tgtEl>
                                          <p:spTgt spid="10">
                                            <p:txEl>
                                              <p:pRg st="20" end="20"/>
                                            </p:txEl>
                                          </p:spTgt>
                                        </p:tgtEl>
                                      </p:cBhvr>
                                    </p:animEffect>
                                    <p:anim calcmode="lin" valueType="num">
                                      <p:cBhvr>
                                        <p:cTn id="238" dur="800" decel="100000" fill="hold"/>
                                        <p:tgtEl>
                                          <p:spTgt spid="10">
                                            <p:txEl>
                                              <p:pRg st="20" end="20"/>
                                            </p:txEl>
                                          </p:spTgt>
                                        </p:tgtEl>
                                        <p:attrNameLst>
                                          <p:attrName>style.rotation</p:attrName>
                                        </p:attrNameLst>
                                      </p:cBhvr>
                                      <p:tavLst>
                                        <p:tav tm="0">
                                          <p:val>
                                            <p:fltVal val="-90"/>
                                          </p:val>
                                        </p:tav>
                                        <p:tav tm="100000">
                                          <p:val>
                                            <p:fltVal val="0"/>
                                          </p:val>
                                        </p:tav>
                                      </p:tavLst>
                                    </p:anim>
                                    <p:anim calcmode="lin" valueType="num">
                                      <p:cBhvr>
                                        <p:cTn id="239" dur="800" decel="100000" fill="hold"/>
                                        <p:tgtEl>
                                          <p:spTgt spid="10">
                                            <p:txEl>
                                              <p:pRg st="20" end="20"/>
                                            </p:txEl>
                                          </p:spTgt>
                                        </p:tgtEl>
                                        <p:attrNameLst>
                                          <p:attrName>ppt_x</p:attrName>
                                        </p:attrNameLst>
                                      </p:cBhvr>
                                      <p:tavLst>
                                        <p:tav tm="0">
                                          <p:val>
                                            <p:strVal val="#ppt_x+0.4"/>
                                          </p:val>
                                        </p:tav>
                                        <p:tav tm="100000">
                                          <p:val>
                                            <p:strVal val="#ppt_x-0.05"/>
                                          </p:val>
                                        </p:tav>
                                      </p:tavLst>
                                    </p:anim>
                                    <p:anim calcmode="lin" valueType="num">
                                      <p:cBhvr>
                                        <p:cTn id="240" dur="800" decel="100000" fill="hold"/>
                                        <p:tgtEl>
                                          <p:spTgt spid="10">
                                            <p:txEl>
                                              <p:pRg st="20" end="20"/>
                                            </p:txEl>
                                          </p:spTgt>
                                        </p:tgtEl>
                                        <p:attrNameLst>
                                          <p:attrName>ppt_y</p:attrName>
                                        </p:attrNameLst>
                                      </p:cBhvr>
                                      <p:tavLst>
                                        <p:tav tm="0">
                                          <p:val>
                                            <p:strVal val="#ppt_y-0.4"/>
                                          </p:val>
                                        </p:tav>
                                        <p:tav tm="100000">
                                          <p:val>
                                            <p:strVal val="#ppt_y+0.1"/>
                                          </p:val>
                                        </p:tav>
                                      </p:tavLst>
                                    </p:anim>
                                    <p:anim calcmode="lin" valueType="num">
                                      <p:cBhvr>
                                        <p:cTn id="241" dur="200" accel="100000" fill="hold">
                                          <p:stCondLst>
                                            <p:cond delay="800"/>
                                          </p:stCondLst>
                                        </p:cTn>
                                        <p:tgtEl>
                                          <p:spTgt spid="10">
                                            <p:txEl>
                                              <p:pRg st="20" end="20"/>
                                            </p:txEl>
                                          </p:spTgt>
                                        </p:tgtEl>
                                        <p:attrNameLst>
                                          <p:attrName>ppt_x</p:attrName>
                                        </p:attrNameLst>
                                      </p:cBhvr>
                                      <p:tavLst>
                                        <p:tav tm="0">
                                          <p:val>
                                            <p:strVal val="#ppt_x-0.05"/>
                                          </p:val>
                                        </p:tav>
                                        <p:tav tm="100000">
                                          <p:val>
                                            <p:strVal val="#ppt_x"/>
                                          </p:val>
                                        </p:tav>
                                      </p:tavLst>
                                    </p:anim>
                                    <p:anim calcmode="lin" valueType="num">
                                      <p:cBhvr>
                                        <p:cTn id="242" dur="200" accel="100000" fill="hold">
                                          <p:stCondLst>
                                            <p:cond delay="800"/>
                                          </p:stCondLst>
                                        </p:cTn>
                                        <p:tgtEl>
                                          <p:spTgt spid="10">
                                            <p:txEl>
                                              <p:pRg st="20" end="20"/>
                                            </p:txEl>
                                          </p:spTgt>
                                        </p:tgtEl>
                                        <p:attrNameLst>
                                          <p:attrName>ppt_y</p:attrName>
                                        </p:attrNameLst>
                                      </p:cBhvr>
                                      <p:tavLst>
                                        <p:tav tm="0">
                                          <p:val>
                                            <p:strVal val="#ppt_y+0.1"/>
                                          </p:val>
                                        </p:tav>
                                        <p:tav tm="100000">
                                          <p:val>
                                            <p:strVal val="#ppt_y"/>
                                          </p:val>
                                        </p:tav>
                                      </p:tavLst>
                                    </p:anim>
                                  </p:childTnLst>
                                </p:cTn>
                              </p:par>
                            </p:childTnLst>
                          </p:cTn>
                        </p:par>
                      </p:childTnLst>
                    </p:cTn>
                  </p:par>
                  <p:par>
                    <p:cTn id="243" fill="hold">
                      <p:stCondLst>
                        <p:cond delay="indefinite"/>
                      </p:stCondLst>
                      <p:childTnLst>
                        <p:par>
                          <p:cTn id="244" fill="hold">
                            <p:stCondLst>
                              <p:cond delay="0"/>
                            </p:stCondLst>
                            <p:childTnLst>
                              <p:par>
                                <p:cTn id="245" presetID="30" presetClass="entr" presetSubtype="0" fill="hold" grpId="0" nodeType="clickEffect">
                                  <p:stCondLst>
                                    <p:cond delay="0"/>
                                  </p:stCondLst>
                                  <p:childTnLst>
                                    <p:set>
                                      <p:cBhvr>
                                        <p:cTn id="246" dur="1" fill="hold">
                                          <p:stCondLst>
                                            <p:cond delay="0"/>
                                          </p:stCondLst>
                                        </p:cTn>
                                        <p:tgtEl>
                                          <p:spTgt spid="10">
                                            <p:txEl>
                                              <p:pRg st="21" end="21"/>
                                            </p:txEl>
                                          </p:spTgt>
                                        </p:tgtEl>
                                        <p:attrNameLst>
                                          <p:attrName>style.visibility</p:attrName>
                                        </p:attrNameLst>
                                      </p:cBhvr>
                                      <p:to>
                                        <p:strVal val="visible"/>
                                      </p:to>
                                    </p:set>
                                    <p:animEffect transition="in" filter="fade">
                                      <p:cBhvr>
                                        <p:cTn id="247" dur="800" decel="100000"/>
                                        <p:tgtEl>
                                          <p:spTgt spid="10">
                                            <p:txEl>
                                              <p:pRg st="21" end="21"/>
                                            </p:txEl>
                                          </p:spTgt>
                                        </p:tgtEl>
                                      </p:cBhvr>
                                    </p:animEffect>
                                    <p:anim calcmode="lin" valueType="num">
                                      <p:cBhvr>
                                        <p:cTn id="248" dur="800" decel="100000" fill="hold"/>
                                        <p:tgtEl>
                                          <p:spTgt spid="10">
                                            <p:txEl>
                                              <p:pRg st="21" end="21"/>
                                            </p:txEl>
                                          </p:spTgt>
                                        </p:tgtEl>
                                        <p:attrNameLst>
                                          <p:attrName>style.rotation</p:attrName>
                                        </p:attrNameLst>
                                      </p:cBhvr>
                                      <p:tavLst>
                                        <p:tav tm="0">
                                          <p:val>
                                            <p:fltVal val="-90"/>
                                          </p:val>
                                        </p:tav>
                                        <p:tav tm="100000">
                                          <p:val>
                                            <p:fltVal val="0"/>
                                          </p:val>
                                        </p:tav>
                                      </p:tavLst>
                                    </p:anim>
                                    <p:anim calcmode="lin" valueType="num">
                                      <p:cBhvr>
                                        <p:cTn id="249" dur="800" decel="100000" fill="hold"/>
                                        <p:tgtEl>
                                          <p:spTgt spid="10">
                                            <p:txEl>
                                              <p:pRg st="21" end="21"/>
                                            </p:txEl>
                                          </p:spTgt>
                                        </p:tgtEl>
                                        <p:attrNameLst>
                                          <p:attrName>ppt_x</p:attrName>
                                        </p:attrNameLst>
                                      </p:cBhvr>
                                      <p:tavLst>
                                        <p:tav tm="0">
                                          <p:val>
                                            <p:strVal val="#ppt_x+0.4"/>
                                          </p:val>
                                        </p:tav>
                                        <p:tav tm="100000">
                                          <p:val>
                                            <p:strVal val="#ppt_x-0.05"/>
                                          </p:val>
                                        </p:tav>
                                      </p:tavLst>
                                    </p:anim>
                                    <p:anim calcmode="lin" valueType="num">
                                      <p:cBhvr>
                                        <p:cTn id="250" dur="800" decel="100000" fill="hold"/>
                                        <p:tgtEl>
                                          <p:spTgt spid="10">
                                            <p:txEl>
                                              <p:pRg st="21" end="21"/>
                                            </p:txEl>
                                          </p:spTgt>
                                        </p:tgtEl>
                                        <p:attrNameLst>
                                          <p:attrName>ppt_y</p:attrName>
                                        </p:attrNameLst>
                                      </p:cBhvr>
                                      <p:tavLst>
                                        <p:tav tm="0">
                                          <p:val>
                                            <p:strVal val="#ppt_y-0.4"/>
                                          </p:val>
                                        </p:tav>
                                        <p:tav tm="100000">
                                          <p:val>
                                            <p:strVal val="#ppt_y+0.1"/>
                                          </p:val>
                                        </p:tav>
                                      </p:tavLst>
                                    </p:anim>
                                    <p:anim calcmode="lin" valueType="num">
                                      <p:cBhvr>
                                        <p:cTn id="251" dur="200" accel="100000" fill="hold">
                                          <p:stCondLst>
                                            <p:cond delay="800"/>
                                          </p:stCondLst>
                                        </p:cTn>
                                        <p:tgtEl>
                                          <p:spTgt spid="10">
                                            <p:txEl>
                                              <p:pRg st="21" end="21"/>
                                            </p:txEl>
                                          </p:spTgt>
                                        </p:tgtEl>
                                        <p:attrNameLst>
                                          <p:attrName>ppt_x</p:attrName>
                                        </p:attrNameLst>
                                      </p:cBhvr>
                                      <p:tavLst>
                                        <p:tav tm="0">
                                          <p:val>
                                            <p:strVal val="#ppt_x-0.05"/>
                                          </p:val>
                                        </p:tav>
                                        <p:tav tm="100000">
                                          <p:val>
                                            <p:strVal val="#ppt_x"/>
                                          </p:val>
                                        </p:tav>
                                      </p:tavLst>
                                    </p:anim>
                                    <p:anim calcmode="lin" valueType="num">
                                      <p:cBhvr>
                                        <p:cTn id="252" dur="200" accel="100000" fill="hold">
                                          <p:stCondLst>
                                            <p:cond delay="800"/>
                                          </p:stCondLst>
                                        </p:cTn>
                                        <p:tgtEl>
                                          <p:spTgt spid="10">
                                            <p:txEl>
                                              <p:pRg st="21" end="21"/>
                                            </p:txEl>
                                          </p:spTgt>
                                        </p:tgtEl>
                                        <p:attrNameLst>
                                          <p:attrName>ppt_y</p:attrName>
                                        </p:attrNameLst>
                                      </p:cBhvr>
                                      <p:tavLst>
                                        <p:tav tm="0">
                                          <p:val>
                                            <p:strVal val="#ppt_y+0.1"/>
                                          </p:val>
                                        </p:tav>
                                        <p:tav tm="100000">
                                          <p:val>
                                            <p:strVal val="#ppt_y"/>
                                          </p:val>
                                        </p:tav>
                                      </p:tavLst>
                                    </p:anim>
                                  </p:childTnLst>
                                </p:cTn>
                              </p:par>
                            </p:childTnLst>
                          </p:cTn>
                        </p:par>
                      </p:childTnLst>
                    </p:cTn>
                  </p:par>
                  <p:par>
                    <p:cTn id="253" fill="hold">
                      <p:stCondLst>
                        <p:cond delay="indefinite"/>
                      </p:stCondLst>
                      <p:childTnLst>
                        <p:par>
                          <p:cTn id="254" fill="hold">
                            <p:stCondLst>
                              <p:cond delay="0"/>
                            </p:stCondLst>
                            <p:childTnLst>
                              <p:par>
                                <p:cTn id="255" presetID="30" presetClass="entr" presetSubtype="0" fill="hold" grpId="0" nodeType="clickEffect">
                                  <p:stCondLst>
                                    <p:cond delay="0"/>
                                  </p:stCondLst>
                                  <p:childTnLst>
                                    <p:set>
                                      <p:cBhvr>
                                        <p:cTn id="256" dur="1" fill="hold">
                                          <p:stCondLst>
                                            <p:cond delay="0"/>
                                          </p:stCondLst>
                                        </p:cTn>
                                        <p:tgtEl>
                                          <p:spTgt spid="10">
                                            <p:txEl>
                                              <p:pRg st="22" end="22"/>
                                            </p:txEl>
                                          </p:spTgt>
                                        </p:tgtEl>
                                        <p:attrNameLst>
                                          <p:attrName>style.visibility</p:attrName>
                                        </p:attrNameLst>
                                      </p:cBhvr>
                                      <p:to>
                                        <p:strVal val="visible"/>
                                      </p:to>
                                    </p:set>
                                    <p:animEffect transition="in" filter="fade">
                                      <p:cBhvr>
                                        <p:cTn id="257" dur="800" decel="100000"/>
                                        <p:tgtEl>
                                          <p:spTgt spid="10">
                                            <p:txEl>
                                              <p:pRg st="22" end="22"/>
                                            </p:txEl>
                                          </p:spTgt>
                                        </p:tgtEl>
                                      </p:cBhvr>
                                    </p:animEffect>
                                    <p:anim calcmode="lin" valueType="num">
                                      <p:cBhvr>
                                        <p:cTn id="258" dur="800" decel="100000" fill="hold"/>
                                        <p:tgtEl>
                                          <p:spTgt spid="10">
                                            <p:txEl>
                                              <p:pRg st="22" end="22"/>
                                            </p:txEl>
                                          </p:spTgt>
                                        </p:tgtEl>
                                        <p:attrNameLst>
                                          <p:attrName>style.rotation</p:attrName>
                                        </p:attrNameLst>
                                      </p:cBhvr>
                                      <p:tavLst>
                                        <p:tav tm="0">
                                          <p:val>
                                            <p:fltVal val="-90"/>
                                          </p:val>
                                        </p:tav>
                                        <p:tav tm="100000">
                                          <p:val>
                                            <p:fltVal val="0"/>
                                          </p:val>
                                        </p:tav>
                                      </p:tavLst>
                                    </p:anim>
                                    <p:anim calcmode="lin" valueType="num">
                                      <p:cBhvr>
                                        <p:cTn id="259" dur="800" decel="100000" fill="hold"/>
                                        <p:tgtEl>
                                          <p:spTgt spid="10">
                                            <p:txEl>
                                              <p:pRg st="22" end="22"/>
                                            </p:txEl>
                                          </p:spTgt>
                                        </p:tgtEl>
                                        <p:attrNameLst>
                                          <p:attrName>ppt_x</p:attrName>
                                        </p:attrNameLst>
                                      </p:cBhvr>
                                      <p:tavLst>
                                        <p:tav tm="0">
                                          <p:val>
                                            <p:strVal val="#ppt_x+0.4"/>
                                          </p:val>
                                        </p:tav>
                                        <p:tav tm="100000">
                                          <p:val>
                                            <p:strVal val="#ppt_x-0.05"/>
                                          </p:val>
                                        </p:tav>
                                      </p:tavLst>
                                    </p:anim>
                                    <p:anim calcmode="lin" valueType="num">
                                      <p:cBhvr>
                                        <p:cTn id="260" dur="800" decel="100000" fill="hold"/>
                                        <p:tgtEl>
                                          <p:spTgt spid="10">
                                            <p:txEl>
                                              <p:pRg st="22" end="22"/>
                                            </p:txEl>
                                          </p:spTgt>
                                        </p:tgtEl>
                                        <p:attrNameLst>
                                          <p:attrName>ppt_y</p:attrName>
                                        </p:attrNameLst>
                                      </p:cBhvr>
                                      <p:tavLst>
                                        <p:tav tm="0">
                                          <p:val>
                                            <p:strVal val="#ppt_y-0.4"/>
                                          </p:val>
                                        </p:tav>
                                        <p:tav tm="100000">
                                          <p:val>
                                            <p:strVal val="#ppt_y+0.1"/>
                                          </p:val>
                                        </p:tav>
                                      </p:tavLst>
                                    </p:anim>
                                    <p:anim calcmode="lin" valueType="num">
                                      <p:cBhvr>
                                        <p:cTn id="261" dur="200" accel="100000" fill="hold">
                                          <p:stCondLst>
                                            <p:cond delay="800"/>
                                          </p:stCondLst>
                                        </p:cTn>
                                        <p:tgtEl>
                                          <p:spTgt spid="10">
                                            <p:txEl>
                                              <p:pRg st="22" end="22"/>
                                            </p:txEl>
                                          </p:spTgt>
                                        </p:tgtEl>
                                        <p:attrNameLst>
                                          <p:attrName>ppt_x</p:attrName>
                                        </p:attrNameLst>
                                      </p:cBhvr>
                                      <p:tavLst>
                                        <p:tav tm="0">
                                          <p:val>
                                            <p:strVal val="#ppt_x-0.05"/>
                                          </p:val>
                                        </p:tav>
                                        <p:tav tm="100000">
                                          <p:val>
                                            <p:strVal val="#ppt_x"/>
                                          </p:val>
                                        </p:tav>
                                      </p:tavLst>
                                    </p:anim>
                                    <p:anim calcmode="lin" valueType="num">
                                      <p:cBhvr>
                                        <p:cTn id="262" dur="200" accel="100000" fill="hold">
                                          <p:stCondLst>
                                            <p:cond delay="800"/>
                                          </p:stCondLst>
                                        </p:cTn>
                                        <p:tgtEl>
                                          <p:spTgt spid="10">
                                            <p:txEl>
                                              <p:pRg st="22" end="22"/>
                                            </p:txEl>
                                          </p:spTgt>
                                        </p:tgtEl>
                                        <p:attrNameLst>
                                          <p:attrName>ppt_y</p:attrName>
                                        </p:attrNameLst>
                                      </p:cBhvr>
                                      <p:tavLst>
                                        <p:tav tm="0">
                                          <p:val>
                                            <p:strVal val="#ppt_y+0.1"/>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30" presetClass="entr" presetSubtype="0" fill="hold" grpId="0" nodeType="clickEffect">
                                  <p:stCondLst>
                                    <p:cond delay="0"/>
                                  </p:stCondLst>
                                  <p:childTnLst>
                                    <p:set>
                                      <p:cBhvr>
                                        <p:cTn id="266" dur="1" fill="hold">
                                          <p:stCondLst>
                                            <p:cond delay="0"/>
                                          </p:stCondLst>
                                        </p:cTn>
                                        <p:tgtEl>
                                          <p:spTgt spid="10">
                                            <p:txEl>
                                              <p:pRg st="23" end="23"/>
                                            </p:txEl>
                                          </p:spTgt>
                                        </p:tgtEl>
                                        <p:attrNameLst>
                                          <p:attrName>style.visibility</p:attrName>
                                        </p:attrNameLst>
                                      </p:cBhvr>
                                      <p:to>
                                        <p:strVal val="visible"/>
                                      </p:to>
                                    </p:set>
                                    <p:animEffect transition="in" filter="fade">
                                      <p:cBhvr>
                                        <p:cTn id="267" dur="800" decel="100000"/>
                                        <p:tgtEl>
                                          <p:spTgt spid="10">
                                            <p:txEl>
                                              <p:pRg st="23" end="23"/>
                                            </p:txEl>
                                          </p:spTgt>
                                        </p:tgtEl>
                                      </p:cBhvr>
                                    </p:animEffect>
                                    <p:anim calcmode="lin" valueType="num">
                                      <p:cBhvr>
                                        <p:cTn id="268" dur="800" decel="100000" fill="hold"/>
                                        <p:tgtEl>
                                          <p:spTgt spid="10">
                                            <p:txEl>
                                              <p:pRg st="23" end="23"/>
                                            </p:txEl>
                                          </p:spTgt>
                                        </p:tgtEl>
                                        <p:attrNameLst>
                                          <p:attrName>style.rotation</p:attrName>
                                        </p:attrNameLst>
                                      </p:cBhvr>
                                      <p:tavLst>
                                        <p:tav tm="0">
                                          <p:val>
                                            <p:fltVal val="-90"/>
                                          </p:val>
                                        </p:tav>
                                        <p:tav tm="100000">
                                          <p:val>
                                            <p:fltVal val="0"/>
                                          </p:val>
                                        </p:tav>
                                      </p:tavLst>
                                    </p:anim>
                                    <p:anim calcmode="lin" valueType="num">
                                      <p:cBhvr>
                                        <p:cTn id="269" dur="800" decel="100000" fill="hold"/>
                                        <p:tgtEl>
                                          <p:spTgt spid="10">
                                            <p:txEl>
                                              <p:pRg st="23" end="23"/>
                                            </p:txEl>
                                          </p:spTgt>
                                        </p:tgtEl>
                                        <p:attrNameLst>
                                          <p:attrName>ppt_x</p:attrName>
                                        </p:attrNameLst>
                                      </p:cBhvr>
                                      <p:tavLst>
                                        <p:tav tm="0">
                                          <p:val>
                                            <p:strVal val="#ppt_x+0.4"/>
                                          </p:val>
                                        </p:tav>
                                        <p:tav tm="100000">
                                          <p:val>
                                            <p:strVal val="#ppt_x-0.05"/>
                                          </p:val>
                                        </p:tav>
                                      </p:tavLst>
                                    </p:anim>
                                    <p:anim calcmode="lin" valueType="num">
                                      <p:cBhvr>
                                        <p:cTn id="270" dur="800" decel="100000" fill="hold"/>
                                        <p:tgtEl>
                                          <p:spTgt spid="10">
                                            <p:txEl>
                                              <p:pRg st="23" end="23"/>
                                            </p:txEl>
                                          </p:spTgt>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10">
                                            <p:txEl>
                                              <p:pRg st="23" end="23"/>
                                            </p:txEl>
                                          </p:spTgt>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10">
                                            <p:txEl>
                                              <p:pRg st="23" end="23"/>
                                            </p:txEl>
                                          </p:spTgt>
                                        </p:tgtEl>
                                        <p:attrNameLst>
                                          <p:attrName>ppt_y</p:attrName>
                                        </p:attrNameLst>
                                      </p:cBhvr>
                                      <p:tavLst>
                                        <p:tav tm="0">
                                          <p:val>
                                            <p:strVal val="#ppt_y+0.1"/>
                                          </p:val>
                                        </p:tav>
                                        <p:tav tm="100000">
                                          <p:val>
                                            <p:strVal val="#ppt_y"/>
                                          </p:val>
                                        </p:tav>
                                      </p:tavLst>
                                    </p:anim>
                                  </p:childTnLst>
                                </p:cTn>
                              </p:par>
                            </p:childTnLst>
                          </p:cTn>
                        </p:par>
                      </p:childTnLst>
                    </p:cTn>
                  </p:par>
                  <p:par>
                    <p:cTn id="273" fill="hold">
                      <p:stCondLst>
                        <p:cond delay="indefinite"/>
                      </p:stCondLst>
                      <p:childTnLst>
                        <p:par>
                          <p:cTn id="274" fill="hold">
                            <p:stCondLst>
                              <p:cond delay="0"/>
                            </p:stCondLst>
                            <p:childTnLst>
                              <p:par>
                                <p:cTn id="275" presetID="30" presetClass="entr" presetSubtype="0" fill="hold" grpId="0" nodeType="clickEffect">
                                  <p:stCondLst>
                                    <p:cond delay="0"/>
                                  </p:stCondLst>
                                  <p:childTnLst>
                                    <p:set>
                                      <p:cBhvr>
                                        <p:cTn id="276" dur="1" fill="hold">
                                          <p:stCondLst>
                                            <p:cond delay="0"/>
                                          </p:stCondLst>
                                        </p:cTn>
                                        <p:tgtEl>
                                          <p:spTgt spid="10">
                                            <p:txEl>
                                              <p:pRg st="24" end="24"/>
                                            </p:txEl>
                                          </p:spTgt>
                                        </p:tgtEl>
                                        <p:attrNameLst>
                                          <p:attrName>style.visibility</p:attrName>
                                        </p:attrNameLst>
                                      </p:cBhvr>
                                      <p:to>
                                        <p:strVal val="visible"/>
                                      </p:to>
                                    </p:set>
                                    <p:animEffect transition="in" filter="fade">
                                      <p:cBhvr>
                                        <p:cTn id="277" dur="800" decel="100000"/>
                                        <p:tgtEl>
                                          <p:spTgt spid="10">
                                            <p:txEl>
                                              <p:pRg st="24" end="24"/>
                                            </p:txEl>
                                          </p:spTgt>
                                        </p:tgtEl>
                                      </p:cBhvr>
                                    </p:animEffect>
                                    <p:anim calcmode="lin" valueType="num">
                                      <p:cBhvr>
                                        <p:cTn id="278" dur="800" decel="100000" fill="hold"/>
                                        <p:tgtEl>
                                          <p:spTgt spid="10">
                                            <p:txEl>
                                              <p:pRg st="24" end="24"/>
                                            </p:txEl>
                                          </p:spTgt>
                                        </p:tgtEl>
                                        <p:attrNameLst>
                                          <p:attrName>style.rotation</p:attrName>
                                        </p:attrNameLst>
                                      </p:cBhvr>
                                      <p:tavLst>
                                        <p:tav tm="0">
                                          <p:val>
                                            <p:fltVal val="-90"/>
                                          </p:val>
                                        </p:tav>
                                        <p:tav tm="100000">
                                          <p:val>
                                            <p:fltVal val="0"/>
                                          </p:val>
                                        </p:tav>
                                      </p:tavLst>
                                    </p:anim>
                                    <p:anim calcmode="lin" valueType="num">
                                      <p:cBhvr>
                                        <p:cTn id="279" dur="800" decel="100000" fill="hold"/>
                                        <p:tgtEl>
                                          <p:spTgt spid="10">
                                            <p:txEl>
                                              <p:pRg st="24" end="24"/>
                                            </p:txEl>
                                          </p:spTgt>
                                        </p:tgtEl>
                                        <p:attrNameLst>
                                          <p:attrName>ppt_x</p:attrName>
                                        </p:attrNameLst>
                                      </p:cBhvr>
                                      <p:tavLst>
                                        <p:tav tm="0">
                                          <p:val>
                                            <p:strVal val="#ppt_x+0.4"/>
                                          </p:val>
                                        </p:tav>
                                        <p:tav tm="100000">
                                          <p:val>
                                            <p:strVal val="#ppt_x-0.05"/>
                                          </p:val>
                                        </p:tav>
                                      </p:tavLst>
                                    </p:anim>
                                    <p:anim calcmode="lin" valueType="num">
                                      <p:cBhvr>
                                        <p:cTn id="280" dur="800" decel="100000" fill="hold"/>
                                        <p:tgtEl>
                                          <p:spTgt spid="10">
                                            <p:txEl>
                                              <p:pRg st="24" end="24"/>
                                            </p:txEl>
                                          </p:spTgt>
                                        </p:tgtEl>
                                        <p:attrNameLst>
                                          <p:attrName>ppt_y</p:attrName>
                                        </p:attrNameLst>
                                      </p:cBhvr>
                                      <p:tavLst>
                                        <p:tav tm="0">
                                          <p:val>
                                            <p:strVal val="#ppt_y-0.4"/>
                                          </p:val>
                                        </p:tav>
                                        <p:tav tm="100000">
                                          <p:val>
                                            <p:strVal val="#ppt_y+0.1"/>
                                          </p:val>
                                        </p:tav>
                                      </p:tavLst>
                                    </p:anim>
                                    <p:anim calcmode="lin" valueType="num">
                                      <p:cBhvr>
                                        <p:cTn id="281" dur="200" accel="100000" fill="hold">
                                          <p:stCondLst>
                                            <p:cond delay="800"/>
                                          </p:stCondLst>
                                        </p:cTn>
                                        <p:tgtEl>
                                          <p:spTgt spid="10">
                                            <p:txEl>
                                              <p:pRg st="24" end="24"/>
                                            </p:txEl>
                                          </p:spTgt>
                                        </p:tgtEl>
                                        <p:attrNameLst>
                                          <p:attrName>ppt_x</p:attrName>
                                        </p:attrNameLst>
                                      </p:cBhvr>
                                      <p:tavLst>
                                        <p:tav tm="0">
                                          <p:val>
                                            <p:strVal val="#ppt_x-0.05"/>
                                          </p:val>
                                        </p:tav>
                                        <p:tav tm="100000">
                                          <p:val>
                                            <p:strVal val="#ppt_x"/>
                                          </p:val>
                                        </p:tav>
                                      </p:tavLst>
                                    </p:anim>
                                    <p:anim calcmode="lin" valueType="num">
                                      <p:cBhvr>
                                        <p:cTn id="282" dur="200" accel="100000" fill="hold">
                                          <p:stCondLst>
                                            <p:cond delay="800"/>
                                          </p:stCondLst>
                                        </p:cTn>
                                        <p:tgtEl>
                                          <p:spTgt spid="10">
                                            <p:txEl>
                                              <p:pRg st="24" end="24"/>
                                            </p:txEl>
                                          </p:spTgt>
                                        </p:tgtEl>
                                        <p:attrNameLst>
                                          <p:attrName>ppt_y</p:attrName>
                                        </p:attrNameLst>
                                      </p:cBhvr>
                                      <p:tavLst>
                                        <p:tav tm="0">
                                          <p:val>
                                            <p:strVal val="#ppt_y+0.1"/>
                                          </p:val>
                                        </p:tav>
                                        <p:tav tm="100000">
                                          <p:val>
                                            <p:strVal val="#ppt_y"/>
                                          </p:val>
                                        </p:tav>
                                      </p:tavLst>
                                    </p:anim>
                                  </p:childTnLst>
                                </p:cTn>
                              </p:par>
                            </p:childTnLst>
                          </p:cTn>
                        </p:par>
                      </p:childTnLst>
                    </p:cTn>
                  </p:par>
                  <p:par>
                    <p:cTn id="283" fill="hold">
                      <p:stCondLst>
                        <p:cond delay="indefinite"/>
                      </p:stCondLst>
                      <p:childTnLst>
                        <p:par>
                          <p:cTn id="284" fill="hold">
                            <p:stCondLst>
                              <p:cond delay="0"/>
                            </p:stCondLst>
                            <p:childTnLst>
                              <p:par>
                                <p:cTn id="285" presetID="30" presetClass="entr" presetSubtype="0" fill="hold" grpId="0" nodeType="clickEffect">
                                  <p:stCondLst>
                                    <p:cond delay="0"/>
                                  </p:stCondLst>
                                  <p:childTnLst>
                                    <p:set>
                                      <p:cBhvr>
                                        <p:cTn id="286" dur="1" fill="hold">
                                          <p:stCondLst>
                                            <p:cond delay="0"/>
                                          </p:stCondLst>
                                        </p:cTn>
                                        <p:tgtEl>
                                          <p:spTgt spid="10">
                                            <p:txEl>
                                              <p:pRg st="25" end="25"/>
                                            </p:txEl>
                                          </p:spTgt>
                                        </p:tgtEl>
                                        <p:attrNameLst>
                                          <p:attrName>style.visibility</p:attrName>
                                        </p:attrNameLst>
                                      </p:cBhvr>
                                      <p:to>
                                        <p:strVal val="visible"/>
                                      </p:to>
                                    </p:set>
                                    <p:animEffect transition="in" filter="fade">
                                      <p:cBhvr>
                                        <p:cTn id="287" dur="800" decel="100000"/>
                                        <p:tgtEl>
                                          <p:spTgt spid="10">
                                            <p:txEl>
                                              <p:pRg st="25" end="25"/>
                                            </p:txEl>
                                          </p:spTgt>
                                        </p:tgtEl>
                                      </p:cBhvr>
                                    </p:animEffect>
                                    <p:anim calcmode="lin" valueType="num">
                                      <p:cBhvr>
                                        <p:cTn id="288" dur="800" decel="100000" fill="hold"/>
                                        <p:tgtEl>
                                          <p:spTgt spid="10">
                                            <p:txEl>
                                              <p:pRg st="25" end="25"/>
                                            </p:txEl>
                                          </p:spTgt>
                                        </p:tgtEl>
                                        <p:attrNameLst>
                                          <p:attrName>style.rotation</p:attrName>
                                        </p:attrNameLst>
                                      </p:cBhvr>
                                      <p:tavLst>
                                        <p:tav tm="0">
                                          <p:val>
                                            <p:fltVal val="-90"/>
                                          </p:val>
                                        </p:tav>
                                        <p:tav tm="100000">
                                          <p:val>
                                            <p:fltVal val="0"/>
                                          </p:val>
                                        </p:tav>
                                      </p:tavLst>
                                    </p:anim>
                                    <p:anim calcmode="lin" valueType="num">
                                      <p:cBhvr>
                                        <p:cTn id="289" dur="800" decel="100000" fill="hold"/>
                                        <p:tgtEl>
                                          <p:spTgt spid="10">
                                            <p:txEl>
                                              <p:pRg st="25" end="25"/>
                                            </p:txEl>
                                          </p:spTgt>
                                        </p:tgtEl>
                                        <p:attrNameLst>
                                          <p:attrName>ppt_x</p:attrName>
                                        </p:attrNameLst>
                                      </p:cBhvr>
                                      <p:tavLst>
                                        <p:tav tm="0">
                                          <p:val>
                                            <p:strVal val="#ppt_x+0.4"/>
                                          </p:val>
                                        </p:tav>
                                        <p:tav tm="100000">
                                          <p:val>
                                            <p:strVal val="#ppt_x-0.05"/>
                                          </p:val>
                                        </p:tav>
                                      </p:tavLst>
                                    </p:anim>
                                    <p:anim calcmode="lin" valueType="num">
                                      <p:cBhvr>
                                        <p:cTn id="290" dur="800" decel="100000" fill="hold"/>
                                        <p:tgtEl>
                                          <p:spTgt spid="10">
                                            <p:txEl>
                                              <p:pRg st="25" end="25"/>
                                            </p:txEl>
                                          </p:spTgt>
                                        </p:tgtEl>
                                        <p:attrNameLst>
                                          <p:attrName>ppt_y</p:attrName>
                                        </p:attrNameLst>
                                      </p:cBhvr>
                                      <p:tavLst>
                                        <p:tav tm="0">
                                          <p:val>
                                            <p:strVal val="#ppt_y-0.4"/>
                                          </p:val>
                                        </p:tav>
                                        <p:tav tm="100000">
                                          <p:val>
                                            <p:strVal val="#ppt_y+0.1"/>
                                          </p:val>
                                        </p:tav>
                                      </p:tavLst>
                                    </p:anim>
                                    <p:anim calcmode="lin" valueType="num">
                                      <p:cBhvr>
                                        <p:cTn id="291" dur="200" accel="100000" fill="hold">
                                          <p:stCondLst>
                                            <p:cond delay="800"/>
                                          </p:stCondLst>
                                        </p:cTn>
                                        <p:tgtEl>
                                          <p:spTgt spid="10">
                                            <p:txEl>
                                              <p:pRg st="25" end="25"/>
                                            </p:txEl>
                                          </p:spTgt>
                                        </p:tgtEl>
                                        <p:attrNameLst>
                                          <p:attrName>ppt_x</p:attrName>
                                        </p:attrNameLst>
                                      </p:cBhvr>
                                      <p:tavLst>
                                        <p:tav tm="0">
                                          <p:val>
                                            <p:strVal val="#ppt_x-0.05"/>
                                          </p:val>
                                        </p:tav>
                                        <p:tav tm="100000">
                                          <p:val>
                                            <p:strVal val="#ppt_x"/>
                                          </p:val>
                                        </p:tav>
                                      </p:tavLst>
                                    </p:anim>
                                    <p:anim calcmode="lin" valueType="num">
                                      <p:cBhvr>
                                        <p:cTn id="292" dur="200" accel="100000" fill="hold">
                                          <p:stCondLst>
                                            <p:cond delay="800"/>
                                          </p:stCondLst>
                                        </p:cTn>
                                        <p:tgtEl>
                                          <p:spTgt spid="10">
                                            <p:txEl>
                                              <p:pRg st="25" end="25"/>
                                            </p:txEl>
                                          </p:spTgt>
                                        </p:tgtEl>
                                        <p:attrNameLst>
                                          <p:attrName>ppt_y</p:attrName>
                                        </p:attrNameLst>
                                      </p:cBhvr>
                                      <p:tavLst>
                                        <p:tav tm="0">
                                          <p:val>
                                            <p:strVal val="#ppt_y+0.1"/>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30" presetClass="entr" presetSubtype="0" fill="hold" grpId="0" nodeType="clickEffect">
                                  <p:stCondLst>
                                    <p:cond delay="0"/>
                                  </p:stCondLst>
                                  <p:childTnLst>
                                    <p:set>
                                      <p:cBhvr>
                                        <p:cTn id="296" dur="1" fill="hold">
                                          <p:stCondLst>
                                            <p:cond delay="0"/>
                                          </p:stCondLst>
                                        </p:cTn>
                                        <p:tgtEl>
                                          <p:spTgt spid="10">
                                            <p:txEl>
                                              <p:pRg st="26" end="26"/>
                                            </p:txEl>
                                          </p:spTgt>
                                        </p:tgtEl>
                                        <p:attrNameLst>
                                          <p:attrName>style.visibility</p:attrName>
                                        </p:attrNameLst>
                                      </p:cBhvr>
                                      <p:to>
                                        <p:strVal val="visible"/>
                                      </p:to>
                                    </p:set>
                                    <p:animEffect transition="in" filter="fade">
                                      <p:cBhvr>
                                        <p:cTn id="297" dur="800" decel="100000"/>
                                        <p:tgtEl>
                                          <p:spTgt spid="10">
                                            <p:txEl>
                                              <p:pRg st="26" end="26"/>
                                            </p:txEl>
                                          </p:spTgt>
                                        </p:tgtEl>
                                      </p:cBhvr>
                                    </p:animEffect>
                                    <p:anim calcmode="lin" valueType="num">
                                      <p:cBhvr>
                                        <p:cTn id="298" dur="800" decel="100000" fill="hold"/>
                                        <p:tgtEl>
                                          <p:spTgt spid="10">
                                            <p:txEl>
                                              <p:pRg st="26" end="26"/>
                                            </p:txEl>
                                          </p:spTgt>
                                        </p:tgtEl>
                                        <p:attrNameLst>
                                          <p:attrName>style.rotation</p:attrName>
                                        </p:attrNameLst>
                                      </p:cBhvr>
                                      <p:tavLst>
                                        <p:tav tm="0">
                                          <p:val>
                                            <p:fltVal val="-90"/>
                                          </p:val>
                                        </p:tav>
                                        <p:tav tm="100000">
                                          <p:val>
                                            <p:fltVal val="0"/>
                                          </p:val>
                                        </p:tav>
                                      </p:tavLst>
                                    </p:anim>
                                    <p:anim calcmode="lin" valueType="num">
                                      <p:cBhvr>
                                        <p:cTn id="299" dur="800" decel="100000" fill="hold"/>
                                        <p:tgtEl>
                                          <p:spTgt spid="10">
                                            <p:txEl>
                                              <p:pRg st="26" end="26"/>
                                            </p:txEl>
                                          </p:spTgt>
                                        </p:tgtEl>
                                        <p:attrNameLst>
                                          <p:attrName>ppt_x</p:attrName>
                                        </p:attrNameLst>
                                      </p:cBhvr>
                                      <p:tavLst>
                                        <p:tav tm="0">
                                          <p:val>
                                            <p:strVal val="#ppt_x+0.4"/>
                                          </p:val>
                                        </p:tav>
                                        <p:tav tm="100000">
                                          <p:val>
                                            <p:strVal val="#ppt_x-0.05"/>
                                          </p:val>
                                        </p:tav>
                                      </p:tavLst>
                                    </p:anim>
                                    <p:anim calcmode="lin" valueType="num">
                                      <p:cBhvr>
                                        <p:cTn id="300" dur="800" decel="100000" fill="hold"/>
                                        <p:tgtEl>
                                          <p:spTgt spid="10">
                                            <p:txEl>
                                              <p:pRg st="26" end="26"/>
                                            </p:txEl>
                                          </p:spTgt>
                                        </p:tgtEl>
                                        <p:attrNameLst>
                                          <p:attrName>ppt_y</p:attrName>
                                        </p:attrNameLst>
                                      </p:cBhvr>
                                      <p:tavLst>
                                        <p:tav tm="0">
                                          <p:val>
                                            <p:strVal val="#ppt_y-0.4"/>
                                          </p:val>
                                        </p:tav>
                                        <p:tav tm="100000">
                                          <p:val>
                                            <p:strVal val="#ppt_y+0.1"/>
                                          </p:val>
                                        </p:tav>
                                      </p:tavLst>
                                    </p:anim>
                                    <p:anim calcmode="lin" valueType="num">
                                      <p:cBhvr>
                                        <p:cTn id="301" dur="200" accel="100000" fill="hold">
                                          <p:stCondLst>
                                            <p:cond delay="800"/>
                                          </p:stCondLst>
                                        </p:cTn>
                                        <p:tgtEl>
                                          <p:spTgt spid="10">
                                            <p:txEl>
                                              <p:pRg st="26" end="26"/>
                                            </p:txEl>
                                          </p:spTgt>
                                        </p:tgtEl>
                                        <p:attrNameLst>
                                          <p:attrName>ppt_x</p:attrName>
                                        </p:attrNameLst>
                                      </p:cBhvr>
                                      <p:tavLst>
                                        <p:tav tm="0">
                                          <p:val>
                                            <p:strVal val="#ppt_x-0.05"/>
                                          </p:val>
                                        </p:tav>
                                        <p:tav tm="100000">
                                          <p:val>
                                            <p:strVal val="#ppt_x"/>
                                          </p:val>
                                        </p:tav>
                                      </p:tavLst>
                                    </p:anim>
                                    <p:anim calcmode="lin" valueType="num">
                                      <p:cBhvr>
                                        <p:cTn id="302" dur="200" accel="100000" fill="hold">
                                          <p:stCondLst>
                                            <p:cond delay="800"/>
                                          </p:stCondLst>
                                        </p:cTn>
                                        <p:tgtEl>
                                          <p:spTgt spid="10">
                                            <p:txEl>
                                              <p:pRg st="26" end="26"/>
                                            </p:txEl>
                                          </p:spTgt>
                                        </p:tgtEl>
                                        <p:attrNameLst>
                                          <p:attrName>ppt_y</p:attrName>
                                        </p:attrNameLst>
                                      </p:cBhvr>
                                      <p:tavLst>
                                        <p:tav tm="0">
                                          <p:val>
                                            <p:strVal val="#ppt_y+0.1"/>
                                          </p:val>
                                        </p:tav>
                                        <p:tav tm="100000">
                                          <p:val>
                                            <p:strVal val="#ppt_y"/>
                                          </p:val>
                                        </p:tav>
                                      </p:tavLst>
                                    </p:anim>
                                  </p:childTnLst>
                                </p:cTn>
                              </p:par>
                            </p:childTnLst>
                          </p:cTn>
                        </p:par>
                      </p:childTnLst>
                    </p:cTn>
                  </p:par>
                  <p:par>
                    <p:cTn id="303" fill="hold">
                      <p:stCondLst>
                        <p:cond delay="indefinite"/>
                      </p:stCondLst>
                      <p:childTnLst>
                        <p:par>
                          <p:cTn id="304" fill="hold">
                            <p:stCondLst>
                              <p:cond delay="0"/>
                            </p:stCondLst>
                            <p:childTnLst>
                              <p:par>
                                <p:cTn id="305" presetID="30" presetClass="entr" presetSubtype="0" fill="hold" grpId="0" nodeType="clickEffect">
                                  <p:stCondLst>
                                    <p:cond delay="0"/>
                                  </p:stCondLst>
                                  <p:childTnLst>
                                    <p:set>
                                      <p:cBhvr>
                                        <p:cTn id="306" dur="1" fill="hold">
                                          <p:stCondLst>
                                            <p:cond delay="0"/>
                                          </p:stCondLst>
                                        </p:cTn>
                                        <p:tgtEl>
                                          <p:spTgt spid="10">
                                            <p:txEl>
                                              <p:pRg st="27" end="27"/>
                                            </p:txEl>
                                          </p:spTgt>
                                        </p:tgtEl>
                                        <p:attrNameLst>
                                          <p:attrName>style.visibility</p:attrName>
                                        </p:attrNameLst>
                                      </p:cBhvr>
                                      <p:to>
                                        <p:strVal val="visible"/>
                                      </p:to>
                                    </p:set>
                                    <p:animEffect transition="in" filter="fade">
                                      <p:cBhvr>
                                        <p:cTn id="307" dur="800" decel="100000"/>
                                        <p:tgtEl>
                                          <p:spTgt spid="10">
                                            <p:txEl>
                                              <p:pRg st="27" end="27"/>
                                            </p:txEl>
                                          </p:spTgt>
                                        </p:tgtEl>
                                      </p:cBhvr>
                                    </p:animEffect>
                                    <p:anim calcmode="lin" valueType="num">
                                      <p:cBhvr>
                                        <p:cTn id="308" dur="800" decel="100000" fill="hold"/>
                                        <p:tgtEl>
                                          <p:spTgt spid="10">
                                            <p:txEl>
                                              <p:pRg st="27" end="27"/>
                                            </p:txEl>
                                          </p:spTgt>
                                        </p:tgtEl>
                                        <p:attrNameLst>
                                          <p:attrName>style.rotation</p:attrName>
                                        </p:attrNameLst>
                                      </p:cBhvr>
                                      <p:tavLst>
                                        <p:tav tm="0">
                                          <p:val>
                                            <p:fltVal val="-90"/>
                                          </p:val>
                                        </p:tav>
                                        <p:tav tm="100000">
                                          <p:val>
                                            <p:fltVal val="0"/>
                                          </p:val>
                                        </p:tav>
                                      </p:tavLst>
                                    </p:anim>
                                    <p:anim calcmode="lin" valueType="num">
                                      <p:cBhvr>
                                        <p:cTn id="309" dur="800" decel="100000" fill="hold"/>
                                        <p:tgtEl>
                                          <p:spTgt spid="10">
                                            <p:txEl>
                                              <p:pRg st="27" end="27"/>
                                            </p:txEl>
                                          </p:spTgt>
                                        </p:tgtEl>
                                        <p:attrNameLst>
                                          <p:attrName>ppt_x</p:attrName>
                                        </p:attrNameLst>
                                      </p:cBhvr>
                                      <p:tavLst>
                                        <p:tav tm="0">
                                          <p:val>
                                            <p:strVal val="#ppt_x+0.4"/>
                                          </p:val>
                                        </p:tav>
                                        <p:tav tm="100000">
                                          <p:val>
                                            <p:strVal val="#ppt_x-0.05"/>
                                          </p:val>
                                        </p:tav>
                                      </p:tavLst>
                                    </p:anim>
                                    <p:anim calcmode="lin" valueType="num">
                                      <p:cBhvr>
                                        <p:cTn id="310" dur="800" decel="100000" fill="hold"/>
                                        <p:tgtEl>
                                          <p:spTgt spid="10">
                                            <p:txEl>
                                              <p:pRg st="27" end="27"/>
                                            </p:txEl>
                                          </p:spTgt>
                                        </p:tgtEl>
                                        <p:attrNameLst>
                                          <p:attrName>ppt_y</p:attrName>
                                        </p:attrNameLst>
                                      </p:cBhvr>
                                      <p:tavLst>
                                        <p:tav tm="0">
                                          <p:val>
                                            <p:strVal val="#ppt_y-0.4"/>
                                          </p:val>
                                        </p:tav>
                                        <p:tav tm="100000">
                                          <p:val>
                                            <p:strVal val="#ppt_y+0.1"/>
                                          </p:val>
                                        </p:tav>
                                      </p:tavLst>
                                    </p:anim>
                                    <p:anim calcmode="lin" valueType="num">
                                      <p:cBhvr>
                                        <p:cTn id="311" dur="200" accel="100000" fill="hold">
                                          <p:stCondLst>
                                            <p:cond delay="800"/>
                                          </p:stCondLst>
                                        </p:cTn>
                                        <p:tgtEl>
                                          <p:spTgt spid="10">
                                            <p:txEl>
                                              <p:pRg st="27" end="27"/>
                                            </p:txEl>
                                          </p:spTgt>
                                        </p:tgtEl>
                                        <p:attrNameLst>
                                          <p:attrName>ppt_x</p:attrName>
                                        </p:attrNameLst>
                                      </p:cBhvr>
                                      <p:tavLst>
                                        <p:tav tm="0">
                                          <p:val>
                                            <p:strVal val="#ppt_x-0.05"/>
                                          </p:val>
                                        </p:tav>
                                        <p:tav tm="100000">
                                          <p:val>
                                            <p:strVal val="#ppt_x"/>
                                          </p:val>
                                        </p:tav>
                                      </p:tavLst>
                                    </p:anim>
                                    <p:anim calcmode="lin" valueType="num">
                                      <p:cBhvr>
                                        <p:cTn id="312" dur="200" accel="100000" fill="hold">
                                          <p:stCondLst>
                                            <p:cond delay="800"/>
                                          </p:stCondLst>
                                        </p:cTn>
                                        <p:tgtEl>
                                          <p:spTgt spid="10">
                                            <p:txEl>
                                              <p:pRg st="27" end="27"/>
                                            </p:txEl>
                                          </p:spTgt>
                                        </p:tgtEl>
                                        <p:attrNameLst>
                                          <p:attrName>ppt_y</p:attrName>
                                        </p:attrNameLst>
                                      </p:cBhvr>
                                      <p:tavLst>
                                        <p:tav tm="0">
                                          <p:val>
                                            <p:strVal val="#ppt_y+0.1"/>
                                          </p:val>
                                        </p:tav>
                                        <p:tav tm="100000">
                                          <p:val>
                                            <p:strVal val="#ppt_y"/>
                                          </p:val>
                                        </p:tav>
                                      </p:tavLst>
                                    </p:anim>
                                  </p:childTnLst>
                                </p:cTn>
                              </p:par>
                            </p:childTnLst>
                          </p:cTn>
                        </p:par>
                      </p:childTnLst>
                    </p:cTn>
                  </p:par>
                  <p:par>
                    <p:cTn id="313" fill="hold">
                      <p:stCondLst>
                        <p:cond delay="indefinite"/>
                      </p:stCondLst>
                      <p:childTnLst>
                        <p:par>
                          <p:cTn id="314" fill="hold">
                            <p:stCondLst>
                              <p:cond delay="0"/>
                            </p:stCondLst>
                            <p:childTnLst>
                              <p:par>
                                <p:cTn id="315" presetID="30" presetClass="entr" presetSubtype="0" fill="hold" grpId="0" nodeType="clickEffect">
                                  <p:stCondLst>
                                    <p:cond delay="0"/>
                                  </p:stCondLst>
                                  <p:childTnLst>
                                    <p:set>
                                      <p:cBhvr>
                                        <p:cTn id="316" dur="1" fill="hold">
                                          <p:stCondLst>
                                            <p:cond delay="0"/>
                                          </p:stCondLst>
                                        </p:cTn>
                                        <p:tgtEl>
                                          <p:spTgt spid="10">
                                            <p:txEl>
                                              <p:pRg st="28" end="28"/>
                                            </p:txEl>
                                          </p:spTgt>
                                        </p:tgtEl>
                                        <p:attrNameLst>
                                          <p:attrName>style.visibility</p:attrName>
                                        </p:attrNameLst>
                                      </p:cBhvr>
                                      <p:to>
                                        <p:strVal val="visible"/>
                                      </p:to>
                                    </p:set>
                                    <p:animEffect transition="in" filter="fade">
                                      <p:cBhvr>
                                        <p:cTn id="317" dur="800" decel="100000"/>
                                        <p:tgtEl>
                                          <p:spTgt spid="10">
                                            <p:txEl>
                                              <p:pRg st="28" end="28"/>
                                            </p:txEl>
                                          </p:spTgt>
                                        </p:tgtEl>
                                      </p:cBhvr>
                                    </p:animEffect>
                                    <p:anim calcmode="lin" valueType="num">
                                      <p:cBhvr>
                                        <p:cTn id="318" dur="800" decel="100000" fill="hold"/>
                                        <p:tgtEl>
                                          <p:spTgt spid="10">
                                            <p:txEl>
                                              <p:pRg st="28" end="28"/>
                                            </p:txEl>
                                          </p:spTgt>
                                        </p:tgtEl>
                                        <p:attrNameLst>
                                          <p:attrName>style.rotation</p:attrName>
                                        </p:attrNameLst>
                                      </p:cBhvr>
                                      <p:tavLst>
                                        <p:tav tm="0">
                                          <p:val>
                                            <p:fltVal val="-90"/>
                                          </p:val>
                                        </p:tav>
                                        <p:tav tm="100000">
                                          <p:val>
                                            <p:fltVal val="0"/>
                                          </p:val>
                                        </p:tav>
                                      </p:tavLst>
                                    </p:anim>
                                    <p:anim calcmode="lin" valueType="num">
                                      <p:cBhvr>
                                        <p:cTn id="319" dur="800" decel="100000" fill="hold"/>
                                        <p:tgtEl>
                                          <p:spTgt spid="10">
                                            <p:txEl>
                                              <p:pRg st="28" end="28"/>
                                            </p:txEl>
                                          </p:spTgt>
                                        </p:tgtEl>
                                        <p:attrNameLst>
                                          <p:attrName>ppt_x</p:attrName>
                                        </p:attrNameLst>
                                      </p:cBhvr>
                                      <p:tavLst>
                                        <p:tav tm="0">
                                          <p:val>
                                            <p:strVal val="#ppt_x+0.4"/>
                                          </p:val>
                                        </p:tav>
                                        <p:tav tm="100000">
                                          <p:val>
                                            <p:strVal val="#ppt_x-0.05"/>
                                          </p:val>
                                        </p:tav>
                                      </p:tavLst>
                                    </p:anim>
                                    <p:anim calcmode="lin" valueType="num">
                                      <p:cBhvr>
                                        <p:cTn id="320" dur="800" decel="100000" fill="hold"/>
                                        <p:tgtEl>
                                          <p:spTgt spid="10">
                                            <p:txEl>
                                              <p:pRg st="28" end="28"/>
                                            </p:txEl>
                                          </p:spTgt>
                                        </p:tgtEl>
                                        <p:attrNameLst>
                                          <p:attrName>ppt_y</p:attrName>
                                        </p:attrNameLst>
                                      </p:cBhvr>
                                      <p:tavLst>
                                        <p:tav tm="0">
                                          <p:val>
                                            <p:strVal val="#ppt_y-0.4"/>
                                          </p:val>
                                        </p:tav>
                                        <p:tav tm="100000">
                                          <p:val>
                                            <p:strVal val="#ppt_y+0.1"/>
                                          </p:val>
                                        </p:tav>
                                      </p:tavLst>
                                    </p:anim>
                                    <p:anim calcmode="lin" valueType="num">
                                      <p:cBhvr>
                                        <p:cTn id="321" dur="200" accel="100000" fill="hold">
                                          <p:stCondLst>
                                            <p:cond delay="800"/>
                                          </p:stCondLst>
                                        </p:cTn>
                                        <p:tgtEl>
                                          <p:spTgt spid="10">
                                            <p:txEl>
                                              <p:pRg st="28" end="28"/>
                                            </p:txEl>
                                          </p:spTgt>
                                        </p:tgtEl>
                                        <p:attrNameLst>
                                          <p:attrName>ppt_x</p:attrName>
                                        </p:attrNameLst>
                                      </p:cBhvr>
                                      <p:tavLst>
                                        <p:tav tm="0">
                                          <p:val>
                                            <p:strVal val="#ppt_x-0.05"/>
                                          </p:val>
                                        </p:tav>
                                        <p:tav tm="100000">
                                          <p:val>
                                            <p:strVal val="#ppt_x"/>
                                          </p:val>
                                        </p:tav>
                                      </p:tavLst>
                                    </p:anim>
                                    <p:anim calcmode="lin" valueType="num">
                                      <p:cBhvr>
                                        <p:cTn id="322" dur="200" accel="100000" fill="hold">
                                          <p:stCondLst>
                                            <p:cond delay="800"/>
                                          </p:stCondLst>
                                        </p:cTn>
                                        <p:tgtEl>
                                          <p:spTgt spid="10">
                                            <p:txEl>
                                              <p:pRg st="28" end="28"/>
                                            </p:txEl>
                                          </p:spTgt>
                                        </p:tgtEl>
                                        <p:attrNameLst>
                                          <p:attrName>ppt_y</p:attrName>
                                        </p:attrNameLst>
                                      </p:cBhvr>
                                      <p:tavLst>
                                        <p:tav tm="0">
                                          <p:val>
                                            <p:strVal val="#ppt_y+0.1"/>
                                          </p:val>
                                        </p:tav>
                                        <p:tav tm="100000">
                                          <p:val>
                                            <p:strVal val="#ppt_y"/>
                                          </p:val>
                                        </p:tav>
                                      </p:tavLst>
                                    </p:anim>
                                  </p:childTnLst>
                                </p:cTn>
                              </p:par>
                            </p:childTnLst>
                          </p:cTn>
                        </p:par>
                      </p:childTnLst>
                    </p:cTn>
                  </p:par>
                  <p:par>
                    <p:cTn id="323" fill="hold">
                      <p:stCondLst>
                        <p:cond delay="indefinite"/>
                      </p:stCondLst>
                      <p:childTnLst>
                        <p:par>
                          <p:cTn id="324" fill="hold">
                            <p:stCondLst>
                              <p:cond delay="0"/>
                            </p:stCondLst>
                            <p:childTnLst>
                              <p:par>
                                <p:cTn id="325" presetID="30" presetClass="entr" presetSubtype="0" fill="hold" grpId="0" nodeType="clickEffect">
                                  <p:stCondLst>
                                    <p:cond delay="0"/>
                                  </p:stCondLst>
                                  <p:childTnLst>
                                    <p:set>
                                      <p:cBhvr>
                                        <p:cTn id="326" dur="1" fill="hold">
                                          <p:stCondLst>
                                            <p:cond delay="0"/>
                                          </p:stCondLst>
                                        </p:cTn>
                                        <p:tgtEl>
                                          <p:spTgt spid="10">
                                            <p:txEl>
                                              <p:pRg st="29" end="29"/>
                                            </p:txEl>
                                          </p:spTgt>
                                        </p:tgtEl>
                                        <p:attrNameLst>
                                          <p:attrName>style.visibility</p:attrName>
                                        </p:attrNameLst>
                                      </p:cBhvr>
                                      <p:to>
                                        <p:strVal val="visible"/>
                                      </p:to>
                                    </p:set>
                                    <p:animEffect transition="in" filter="fade">
                                      <p:cBhvr>
                                        <p:cTn id="327" dur="800" decel="100000"/>
                                        <p:tgtEl>
                                          <p:spTgt spid="10">
                                            <p:txEl>
                                              <p:pRg st="29" end="29"/>
                                            </p:txEl>
                                          </p:spTgt>
                                        </p:tgtEl>
                                      </p:cBhvr>
                                    </p:animEffect>
                                    <p:anim calcmode="lin" valueType="num">
                                      <p:cBhvr>
                                        <p:cTn id="328" dur="800" decel="100000" fill="hold"/>
                                        <p:tgtEl>
                                          <p:spTgt spid="10">
                                            <p:txEl>
                                              <p:pRg st="29" end="29"/>
                                            </p:txEl>
                                          </p:spTgt>
                                        </p:tgtEl>
                                        <p:attrNameLst>
                                          <p:attrName>style.rotation</p:attrName>
                                        </p:attrNameLst>
                                      </p:cBhvr>
                                      <p:tavLst>
                                        <p:tav tm="0">
                                          <p:val>
                                            <p:fltVal val="-90"/>
                                          </p:val>
                                        </p:tav>
                                        <p:tav tm="100000">
                                          <p:val>
                                            <p:fltVal val="0"/>
                                          </p:val>
                                        </p:tav>
                                      </p:tavLst>
                                    </p:anim>
                                    <p:anim calcmode="lin" valueType="num">
                                      <p:cBhvr>
                                        <p:cTn id="329" dur="800" decel="100000" fill="hold"/>
                                        <p:tgtEl>
                                          <p:spTgt spid="10">
                                            <p:txEl>
                                              <p:pRg st="29" end="29"/>
                                            </p:txEl>
                                          </p:spTgt>
                                        </p:tgtEl>
                                        <p:attrNameLst>
                                          <p:attrName>ppt_x</p:attrName>
                                        </p:attrNameLst>
                                      </p:cBhvr>
                                      <p:tavLst>
                                        <p:tav tm="0">
                                          <p:val>
                                            <p:strVal val="#ppt_x+0.4"/>
                                          </p:val>
                                        </p:tav>
                                        <p:tav tm="100000">
                                          <p:val>
                                            <p:strVal val="#ppt_x-0.05"/>
                                          </p:val>
                                        </p:tav>
                                      </p:tavLst>
                                    </p:anim>
                                    <p:anim calcmode="lin" valueType="num">
                                      <p:cBhvr>
                                        <p:cTn id="330" dur="800" decel="100000" fill="hold"/>
                                        <p:tgtEl>
                                          <p:spTgt spid="10">
                                            <p:txEl>
                                              <p:pRg st="29" end="29"/>
                                            </p:txEl>
                                          </p:spTgt>
                                        </p:tgtEl>
                                        <p:attrNameLst>
                                          <p:attrName>ppt_y</p:attrName>
                                        </p:attrNameLst>
                                      </p:cBhvr>
                                      <p:tavLst>
                                        <p:tav tm="0">
                                          <p:val>
                                            <p:strVal val="#ppt_y-0.4"/>
                                          </p:val>
                                        </p:tav>
                                        <p:tav tm="100000">
                                          <p:val>
                                            <p:strVal val="#ppt_y+0.1"/>
                                          </p:val>
                                        </p:tav>
                                      </p:tavLst>
                                    </p:anim>
                                    <p:anim calcmode="lin" valueType="num">
                                      <p:cBhvr>
                                        <p:cTn id="331" dur="200" accel="100000" fill="hold">
                                          <p:stCondLst>
                                            <p:cond delay="800"/>
                                          </p:stCondLst>
                                        </p:cTn>
                                        <p:tgtEl>
                                          <p:spTgt spid="10">
                                            <p:txEl>
                                              <p:pRg st="29" end="29"/>
                                            </p:txEl>
                                          </p:spTgt>
                                        </p:tgtEl>
                                        <p:attrNameLst>
                                          <p:attrName>ppt_x</p:attrName>
                                        </p:attrNameLst>
                                      </p:cBhvr>
                                      <p:tavLst>
                                        <p:tav tm="0">
                                          <p:val>
                                            <p:strVal val="#ppt_x-0.05"/>
                                          </p:val>
                                        </p:tav>
                                        <p:tav tm="100000">
                                          <p:val>
                                            <p:strVal val="#ppt_x"/>
                                          </p:val>
                                        </p:tav>
                                      </p:tavLst>
                                    </p:anim>
                                    <p:anim calcmode="lin" valueType="num">
                                      <p:cBhvr>
                                        <p:cTn id="332" dur="200" accel="100000" fill="hold">
                                          <p:stCondLst>
                                            <p:cond delay="800"/>
                                          </p:stCondLst>
                                        </p:cTn>
                                        <p:tgtEl>
                                          <p:spTgt spid="10">
                                            <p:txEl>
                                              <p:pRg st="29" end="29"/>
                                            </p:txEl>
                                          </p:spTgt>
                                        </p:tgtEl>
                                        <p:attrNameLst>
                                          <p:attrName>ppt_y</p:attrName>
                                        </p:attrNameLst>
                                      </p:cBhvr>
                                      <p:tavLst>
                                        <p:tav tm="0">
                                          <p:val>
                                            <p:strVal val="#ppt_y+0.1"/>
                                          </p:val>
                                        </p:tav>
                                        <p:tav tm="100000">
                                          <p:val>
                                            <p:strVal val="#ppt_y"/>
                                          </p:val>
                                        </p:tav>
                                      </p:tavLst>
                                    </p:anim>
                                  </p:childTnLst>
                                </p:cTn>
                              </p:par>
                            </p:childTnLst>
                          </p:cTn>
                        </p:par>
                      </p:childTnLst>
                    </p:cTn>
                  </p:par>
                  <p:par>
                    <p:cTn id="333" fill="hold">
                      <p:stCondLst>
                        <p:cond delay="indefinite"/>
                      </p:stCondLst>
                      <p:childTnLst>
                        <p:par>
                          <p:cTn id="334" fill="hold">
                            <p:stCondLst>
                              <p:cond delay="0"/>
                            </p:stCondLst>
                            <p:childTnLst>
                              <p:par>
                                <p:cTn id="335" presetID="30" presetClass="entr" presetSubtype="0" fill="hold" grpId="0" nodeType="clickEffect">
                                  <p:stCondLst>
                                    <p:cond delay="0"/>
                                  </p:stCondLst>
                                  <p:childTnLst>
                                    <p:set>
                                      <p:cBhvr>
                                        <p:cTn id="336" dur="1" fill="hold">
                                          <p:stCondLst>
                                            <p:cond delay="0"/>
                                          </p:stCondLst>
                                        </p:cTn>
                                        <p:tgtEl>
                                          <p:spTgt spid="10">
                                            <p:txEl>
                                              <p:pRg st="30" end="30"/>
                                            </p:txEl>
                                          </p:spTgt>
                                        </p:tgtEl>
                                        <p:attrNameLst>
                                          <p:attrName>style.visibility</p:attrName>
                                        </p:attrNameLst>
                                      </p:cBhvr>
                                      <p:to>
                                        <p:strVal val="visible"/>
                                      </p:to>
                                    </p:set>
                                    <p:animEffect transition="in" filter="fade">
                                      <p:cBhvr>
                                        <p:cTn id="337" dur="800" decel="100000"/>
                                        <p:tgtEl>
                                          <p:spTgt spid="10">
                                            <p:txEl>
                                              <p:pRg st="30" end="30"/>
                                            </p:txEl>
                                          </p:spTgt>
                                        </p:tgtEl>
                                      </p:cBhvr>
                                    </p:animEffect>
                                    <p:anim calcmode="lin" valueType="num">
                                      <p:cBhvr>
                                        <p:cTn id="338" dur="800" decel="100000" fill="hold"/>
                                        <p:tgtEl>
                                          <p:spTgt spid="10">
                                            <p:txEl>
                                              <p:pRg st="30" end="30"/>
                                            </p:txEl>
                                          </p:spTgt>
                                        </p:tgtEl>
                                        <p:attrNameLst>
                                          <p:attrName>style.rotation</p:attrName>
                                        </p:attrNameLst>
                                      </p:cBhvr>
                                      <p:tavLst>
                                        <p:tav tm="0">
                                          <p:val>
                                            <p:fltVal val="-90"/>
                                          </p:val>
                                        </p:tav>
                                        <p:tav tm="100000">
                                          <p:val>
                                            <p:fltVal val="0"/>
                                          </p:val>
                                        </p:tav>
                                      </p:tavLst>
                                    </p:anim>
                                    <p:anim calcmode="lin" valueType="num">
                                      <p:cBhvr>
                                        <p:cTn id="339" dur="800" decel="100000" fill="hold"/>
                                        <p:tgtEl>
                                          <p:spTgt spid="10">
                                            <p:txEl>
                                              <p:pRg st="30" end="30"/>
                                            </p:txEl>
                                          </p:spTgt>
                                        </p:tgtEl>
                                        <p:attrNameLst>
                                          <p:attrName>ppt_x</p:attrName>
                                        </p:attrNameLst>
                                      </p:cBhvr>
                                      <p:tavLst>
                                        <p:tav tm="0">
                                          <p:val>
                                            <p:strVal val="#ppt_x+0.4"/>
                                          </p:val>
                                        </p:tav>
                                        <p:tav tm="100000">
                                          <p:val>
                                            <p:strVal val="#ppt_x-0.05"/>
                                          </p:val>
                                        </p:tav>
                                      </p:tavLst>
                                    </p:anim>
                                    <p:anim calcmode="lin" valueType="num">
                                      <p:cBhvr>
                                        <p:cTn id="340" dur="800" decel="100000" fill="hold"/>
                                        <p:tgtEl>
                                          <p:spTgt spid="10">
                                            <p:txEl>
                                              <p:pRg st="30" end="30"/>
                                            </p:txEl>
                                          </p:spTgt>
                                        </p:tgtEl>
                                        <p:attrNameLst>
                                          <p:attrName>ppt_y</p:attrName>
                                        </p:attrNameLst>
                                      </p:cBhvr>
                                      <p:tavLst>
                                        <p:tav tm="0">
                                          <p:val>
                                            <p:strVal val="#ppt_y-0.4"/>
                                          </p:val>
                                        </p:tav>
                                        <p:tav tm="100000">
                                          <p:val>
                                            <p:strVal val="#ppt_y+0.1"/>
                                          </p:val>
                                        </p:tav>
                                      </p:tavLst>
                                    </p:anim>
                                    <p:anim calcmode="lin" valueType="num">
                                      <p:cBhvr>
                                        <p:cTn id="341" dur="200" accel="100000" fill="hold">
                                          <p:stCondLst>
                                            <p:cond delay="800"/>
                                          </p:stCondLst>
                                        </p:cTn>
                                        <p:tgtEl>
                                          <p:spTgt spid="10">
                                            <p:txEl>
                                              <p:pRg st="30" end="30"/>
                                            </p:txEl>
                                          </p:spTgt>
                                        </p:tgtEl>
                                        <p:attrNameLst>
                                          <p:attrName>ppt_x</p:attrName>
                                        </p:attrNameLst>
                                      </p:cBhvr>
                                      <p:tavLst>
                                        <p:tav tm="0">
                                          <p:val>
                                            <p:strVal val="#ppt_x-0.05"/>
                                          </p:val>
                                        </p:tav>
                                        <p:tav tm="100000">
                                          <p:val>
                                            <p:strVal val="#ppt_x"/>
                                          </p:val>
                                        </p:tav>
                                      </p:tavLst>
                                    </p:anim>
                                    <p:anim calcmode="lin" valueType="num">
                                      <p:cBhvr>
                                        <p:cTn id="342" dur="200" accel="100000" fill="hold">
                                          <p:stCondLst>
                                            <p:cond delay="800"/>
                                          </p:stCondLst>
                                        </p:cTn>
                                        <p:tgtEl>
                                          <p:spTgt spid="10">
                                            <p:txEl>
                                              <p:pRg st="30" end="30"/>
                                            </p:txEl>
                                          </p:spTgt>
                                        </p:tgtEl>
                                        <p:attrNameLst>
                                          <p:attrName>ppt_y</p:attrName>
                                        </p:attrNameLst>
                                      </p:cBhvr>
                                      <p:tavLst>
                                        <p:tav tm="0">
                                          <p:val>
                                            <p:strVal val="#ppt_y+0.1"/>
                                          </p:val>
                                        </p:tav>
                                        <p:tav tm="100000">
                                          <p:val>
                                            <p:strVal val="#ppt_y"/>
                                          </p:val>
                                        </p:tav>
                                      </p:tavLst>
                                    </p:anim>
                                  </p:childTnLst>
                                </p:cTn>
                              </p:par>
                            </p:childTnLst>
                          </p:cTn>
                        </p:par>
                      </p:childTnLst>
                    </p:cTn>
                  </p:par>
                  <p:par>
                    <p:cTn id="343" fill="hold">
                      <p:stCondLst>
                        <p:cond delay="indefinite"/>
                      </p:stCondLst>
                      <p:childTnLst>
                        <p:par>
                          <p:cTn id="344" fill="hold">
                            <p:stCondLst>
                              <p:cond delay="0"/>
                            </p:stCondLst>
                            <p:childTnLst>
                              <p:par>
                                <p:cTn id="345" presetID="30" presetClass="entr" presetSubtype="0" fill="hold" grpId="0" nodeType="clickEffect">
                                  <p:stCondLst>
                                    <p:cond delay="0"/>
                                  </p:stCondLst>
                                  <p:childTnLst>
                                    <p:set>
                                      <p:cBhvr>
                                        <p:cTn id="346" dur="1" fill="hold">
                                          <p:stCondLst>
                                            <p:cond delay="0"/>
                                          </p:stCondLst>
                                        </p:cTn>
                                        <p:tgtEl>
                                          <p:spTgt spid="10">
                                            <p:txEl>
                                              <p:pRg st="31" end="31"/>
                                            </p:txEl>
                                          </p:spTgt>
                                        </p:tgtEl>
                                        <p:attrNameLst>
                                          <p:attrName>style.visibility</p:attrName>
                                        </p:attrNameLst>
                                      </p:cBhvr>
                                      <p:to>
                                        <p:strVal val="visible"/>
                                      </p:to>
                                    </p:set>
                                    <p:animEffect transition="in" filter="fade">
                                      <p:cBhvr>
                                        <p:cTn id="347" dur="800" decel="100000"/>
                                        <p:tgtEl>
                                          <p:spTgt spid="10">
                                            <p:txEl>
                                              <p:pRg st="31" end="31"/>
                                            </p:txEl>
                                          </p:spTgt>
                                        </p:tgtEl>
                                      </p:cBhvr>
                                    </p:animEffect>
                                    <p:anim calcmode="lin" valueType="num">
                                      <p:cBhvr>
                                        <p:cTn id="348" dur="800" decel="100000" fill="hold"/>
                                        <p:tgtEl>
                                          <p:spTgt spid="10">
                                            <p:txEl>
                                              <p:pRg st="31" end="31"/>
                                            </p:txEl>
                                          </p:spTgt>
                                        </p:tgtEl>
                                        <p:attrNameLst>
                                          <p:attrName>style.rotation</p:attrName>
                                        </p:attrNameLst>
                                      </p:cBhvr>
                                      <p:tavLst>
                                        <p:tav tm="0">
                                          <p:val>
                                            <p:fltVal val="-90"/>
                                          </p:val>
                                        </p:tav>
                                        <p:tav tm="100000">
                                          <p:val>
                                            <p:fltVal val="0"/>
                                          </p:val>
                                        </p:tav>
                                      </p:tavLst>
                                    </p:anim>
                                    <p:anim calcmode="lin" valueType="num">
                                      <p:cBhvr>
                                        <p:cTn id="349" dur="800" decel="100000" fill="hold"/>
                                        <p:tgtEl>
                                          <p:spTgt spid="10">
                                            <p:txEl>
                                              <p:pRg st="31" end="31"/>
                                            </p:txEl>
                                          </p:spTgt>
                                        </p:tgtEl>
                                        <p:attrNameLst>
                                          <p:attrName>ppt_x</p:attrName>
                                        </p:attrNameLst>
                                      </p:cBhvr>
                                      <p:tavLst>
                                        <p:tav tm="0">
                                          <p:val>
                                            <p:strVal val="#ppt_x+0.4"/>
                                          </p:val>
                                        </p:tav>
                                        <p:tav tm="100000">
                                          <p:val>
                                            <p:strVal val="#ppt_x-0.05"/>
                                          </p:val>
                                        </p:tav>
                                      </p:tavLst>
                                    </p:anim>
                                    <p:anim calcmode="lin" valueType="num">
                                      <p:cBhvr>
                                        <p:cTn id="350" dur="800" decel="100000" fill="hold"/>
                                        <p:tgtEl>
                                          <p:spTgt spid="10">
                                            <p:txEl>
                                              <p:pRg st="31" end="31"/>
                                            </p:txEl>
                                          </p:spTgt>
                                        </p:tgtEl>
                                        <p:attrNameLst>
                                          <p:attrName>ppt_y</p:attrName>
                                        </p:attrNameLst>
                                      </p:cBhvr>
                                      <p:tavLst>
                                        <p:tav tm="0">
                                          <p:val>
                                            <p:strVal val="#ppt_y-0.4"/>
                                          </p:val>
                                        </p:tav>
                                        <p:tav tm="100000">
                                          <p:val>
                                            <p:strVal val="#ppt_y+0.1"/>
                                          </p:val>
                                        </p:tav>
                                      </p:tavLst>
                                    </p:anim>
                                    <p:anim calcmode="lin" valueType="num">
                                      <p:cBhvr>
                                        <p:cTn id="351" dur="200" accel="100000" fill="hold">
                                          <p:stCondLst>
                                            <p:cond delay="800"/>
                                          </p:stCondLst>
                                        </p:cTn>
                                        <p:tgtEl>
                                          <p:spTgt spid="10">
                                            <p:txEl>
                                              <p:pRg st="31" end="31"/>
                                            </p:txEl>
                                          </p:spTgt>
                                        </p:tgtEl>
                                        <p:attrNameLst>
                                          <p:attrName>ppt_x</p:attrName>
                                        </p:attrNameLst>
                                      </p:cBhvr>
                                      <p:tavLst>
                                        <p:tav tm="0">
                                          <p:val>
                                            <p:strVal val="#ppt_x-0.05"/>
                                          </p:val>
                                        </p:tav>
                                        <p:tav tm="100000">
                                          <p:val>
                                            <p:strVal val="#ppt_x"/>
                                          </p:val>
                                        </p:tav>
                                      </p:tavLst>
                                    </p:anim>
                                    <p:anim calcmode="lin" valueType="num">
                                      <p:cBhvr>
                                        <p:cTn id="352" dur="200" accel="100000" fill="hold">
                                          <p:stCondLst>
                                            <p:cond delay="800"/>
                                          </p:stCondLst>
                                        </p:cTn>
                                        <p:tgtEl>
                                          <p:spTgt spid="10">
                                            <p:txEl>
                                              <p:pRg st="31" end="31"/>
                                            </p:txEl>
                                          </p:spTgt>
                                        </p:tgtEl>
                                        <p:attrNameLst>
                                          <p:attrName>ppt_y</p:attrName>
                                        </p:attrNameLst>
                                      </p:cBhvr>
                                      <p:tavLst>
                                        <p:tav tm="0">
                                          <p:val>
                                            <p:strVal val="#ppt_y+0.1"/>
                                          </p:val>
                                        </p:tav>
                                        <p:tav tm="100000">
                                          <p:val>
                                            <p:strVal val="#ppt_y"/>
                                          </p:val>
                                        </p:tav>
                                      </p:tavLst>
                                    </p:anim>
                                  </p:childTnLst>
                                </p:cTn>
                              </p:par>
                            </p:childTnLst>
                          </p:cTn>
                        </p:par>
                      </p:childTnLst>
                    </p:cTn>
                  </p:par>
                  <p:par>
                    <p:cTn id="353" fill="hold">
                      <p:stCondLst>
                        <p:cond delay="indefinite"/>
                      </p:stCondLst>
                      <p:childTnLst>
                        <p:par>
                          <p:cTn id="354" fill="hold">
                            <p:stCondLst>
                              <p:cond delay="0"/>
                            </p:stCondLst>
                            <p:childTnLst>
                              <p:par>
                                <p:cTn id="355" presetID="30" presetClass="entr" presetSubtype="0" fill="hold" grpId="0" nodeType="clickEffect">
                                  <p:stCondLst>
                                    <p:cond delay="0"/>
                                  </p:stCondLst>
                                  <p:childTnLst>
                                    <p:set>
                                      <p:cBhvr>
                                        <p:cTn id="356" dur="1" fill="hold">
                                          <p:stCondLst>
                                            <p:cond delay="0"/>
                                          </p:stCondLst>
                                        </p:cTn>
                                        <p:tgtEl>
                                          <p:spTgt spid="10">
                                            <p:txEl>
                                              <p:pRg st="32" end="32"/>
                                            </p:txEl>
                                          </p:spTgt>
                                        </p:tgtEl>
                                        <p:attrNameLst>
                                          <p:attrName>style.visibility</p:attrName>
                                        </p:attrNameLst>
                                      </p:cBhvr>
                                      <p:to>
                                        <p:strVal val="visible"/>
                                      </p:to>
                                    </p:set>
                                    <p:animEffect transition="in" filter="fade">
                                      <p:cBhvr>
                                        <p:cTn id="357" dur="800" decel="100000"/>
                                        <p:tgtEl>
                                          <p:spTgt spid="10">
                                            <p:txEl>
                                              <p:pRg st="32" end="32"/>
                                            </p:txEl>
                                          </p:spTgt>
                                        </p:tgtEl>
                                      </p:cBhvr>
                                    </p:animEffect>
                                    <p:anim calcmode="lin" valueType="num">
                                      <p:cBhvr>
                                        <p:cTn id="358" dur="800" decel="100000" fill="hold"/>
                                        <p:tgtEl>
                                          <p:spTgt spid="10">
                                            <p:txEl>
                                              <p:pRg st="32" end="32"/>
                                            </p:txEl>
                                          </p:spTgt>
                                        </p:tgtEl>
                                        <p:attrNameLst>
                                          <p:attrName>style.rotation</p:attrName>
                                        </p:attrNameLst>
                                      </p:cBhvr>
                                      <p:tavLst>
                                        <p:tav tm="0">
                                          <p:val>
                                            <p:fltVal val="-90"/>
                                          </p:val>
                                        </p:tav>
                                        <p:tav tm="100000">
                                          <p:val>
                                            <p:fltVal val="0"/>
                                          </p:val>
                                        </p:tav>
                                      </p:tavLst>
                                    </p:anim>
                                    <p:anim calcmode="lin" valueType="num">
                                      <p:cBhvr>
                                        <p:cTn id="359" dur="800" decel="100000" fill="hold"/>
                                        <p:tgtEl>
                                          <p:spTgt spid="10">
                                            <p:txEl>
                                              <p:pRg st="32" end="32"/>
                                            </p:txEl>
                                          </p:spTgt>
                                        </p:tgtEl>
                                        <p:attrNameLst>
                                          <p:attrName>ppt_x</p:attrName>
                                        </p:attrNameLst>
                                      </p:cBhvr>
                                      <p:tavLst>
                                        <p:tav tm="0">
                                          <p:val>
                                            <p:strVal val="#ppt_x+0.4"/>
                                          </p:val>
                                        </p:tav>
                                        <p:tav tm="100000">
                                          <p:val>
                                            <p:strVal val="#ppt_x-0.05"/>
                                          </p:val>
                                        </p:tav>
                                      </p:tavLst>
                                    </p:anim>
                                    <p:anim calcmode="lin" valueType="num">
                                      <p:cBhvr>
                                        <p:cTn id="360" dur="800" decel="100000" fill="hold"/>
                                        <p:tgtEl>
                                          <p:spTgt spid="10">
                                            <p:txEl>
                                              <p:pRg st="32" end="32"/>
                                            </p:txEl>
                                          </p:spTgt>
                                        </p:tgtEl>
                                        <p:attrNameLst>
                                          <p:attrName>ppt_y</p:attrName>
                                        </p:attrNameLst>
                                      </p:cBhvr>
                                      <p:tavLst>
                                        <p:tav tm="0">
                                          <p:val>
                                            <p:strVal val="#ppt_y-0.4"/>
                                          </p:val>
                                        </p:tav>
                                        <p:tav tm="100000">
                                          <p:val>
                                            <p:strVal val="#ppt_y+0.1"/>
                                          </p:val>
                                        </p:tav>
                                      </p:tavLst>
                                    </p:anim>
                                    <p:anim calcmode="lin" valueType="num">
                                      <p:cBhvr>
                                        <p:cTn id="361" dur="200" accel="100000" fill="hold">
                                          <p:stCondLst>
                                            <p:cond delay="800"/>
                                          </p:stCondLst>
                                        </p:cTn>
                                        <p:tgtEl>
                                          <p:spTgt spid="10">
                                            <p:txEl>
                                              <p:pRg st="32" end="32"/>
                                            </p:txEl>
                                          </p:spTgt>
                                        </p:tgtEl>
                                        <p:attrNameLst>
                                          <p:attrName>ppt_x</p:attrName>
                                        </p:attrNameLst>
                                      </p:cBhvr>
                                      <p:tavLst>
                                        <p:tav tm="0">
                                          <p:val>
                                            <p:strVal val="#ppt_x-0.05"/>
                                          </p:val>
                                        </p:tav>
                                        <p:tav tm="100000">
                                          <p:val>
                                            <p:strVal val="#ppt_x"/>
                                          </p:val>
                                        </p:tav>
                                      </p:tavLst>
                                    </p:anim>
                                    <p:anim calcmode="lin" valueType="num">
                                      <p:cBhvr>
                                        <p:cTn id="362" dur="200" accel="100000" fill="hold">
                                          <p:stCondLst>
                                            <p:cond delay="800"/>
                                          </p:stCondLst>
                                        </p:cTn>
                                        <p:tgtEl>
                                          <p:spTgt spid="10">
                                            <p:txEl>
                                              <p:pRg st="32" end="32"/>
                                            </p:txEl>
                                          </p:spTgt>
                                        </p:tgtEl>
                                        <p:attrNameLst>
                                          <p:attrName>ppt_y</p:attrName>
                                        </p:attrNameLst>
                                      </p:cBhvr>
                                      <p:tavLst>
                                        <p:tav tm="0">
                                          <p:val>
                                            <p:strVal val="#ppt_y+0.1"/>
                                          </p:val>
                                        </p:tav>
                                        <p:tav tm="100000">
                                          <p:val>
                                            <p:strVal val="#ppt_y"/>
                                          </p:val>
                                        </p:tav>
                                      </p:tavLst>
                                    </p:anim>
                                  </p:childTnLst>
                                </p:cTn>
                              </p:par>
                            </p:childTnLst>
                          </p:cTn>
                        </p:par>
                      </p:childTnLst>
                    </p:cTn>
                  </p:par>
                  <p:par>
                    <p:cTn id="363" fill="hold">
                      <p:stCondLst>
                        <p:cond delay="indefinite"/>
                      </p:stCondLst>
                      <p:childTnLst>
                        <p:par>
                          <p:cTn id="364" fill="hold">
                            <p:stCondLst>
                              <p:cond delay="0"/>
                            </p:stCondLst>
                            <p:childTnLst>
                              <p:par>
                                <p:cTn id="365" presetID="30" presetClass="entr" presetSubtype="0" fill="hold" grpId="0" nodeType="clickEffect">
                                  <p:stCondLst>
                                    <p:cond delay="0"/>
                                  </p:stCondLst>
                                  <p:childTnLst>
                                    <p:set>
                                      <p:cBhvr>
                                        <p:cTn id="366" dur="1" fill="hold">
                                          <p:stCondLst>
                                            <p:cond delay="0"/>
                                          </p:stCondLst>
                                        </p:cTn>
                                        <p:tgtEl>
                                          <p:spTgt spid="10">
                                            <p:txEl>
                                              <p:pRg st="33" end="33"/>
                                            </p:txEl>
                                          </p:spTgt>
                                        </p:tgtEl>
                                        <p:attrNameLst>
                                          <p:attrName>style.visibility</p:attrName>
                                        </p:attrNameLst>
                                      </p:cBhvr>
                                      <p:to>
                                        <p:strVal val="visible"/>
                                      </p:to>
                                    </p:set>
                                    <p:animEffect transition="in" filter="fade">
                                      <p:cBhvr>
                                        <p:cTn id="367" dur="800" decel="100000"/>
                                        <p:tgtEl>
                                          <p:spTgt spid="10">
                                            <p:txEl>
                                              <p:pRg st="33" end="33"/>
                                            </p:txEl>
                                          </p:spTgt>
                                        </p:tgtEl>
                                      </p:cBhvr>
                                    </p:animEffect>
                                    <p:anim calcmode="lin" valueType="num">
                                      <p:cBhvr>
                                        <p:cTn id="368" dur="800" decel="100000" fill="hold"/>
                                        <p:tgtEl>
                                          <p:spTgt spid="10">
                                            <p:txEl>
                                              <p:pRg st="33" end="33"/>
                                            </p:txEl>
                                          </p:spTgt>
                                        </p:tgtEl>
                                        <p:attrNameLst>
                                          <p:attrName>style.rotation</p:attrName>
                                        </p:attrNameLst>
                                      </p:cBhvr>
                                      <p:tavLst>
                                        <p:tav tm="0">
                                          <p:val>
                                            <p:fltVal val="-90"/>
                                          </p:val>
                                        </p:tav>
                                        <p:tav tm="100000">
                                          <p:val>
                                            <p:fltVal val="0"/>
                                          </p:val>
                                        </p:tav>
                                      </p:tavLst>
                                    </p:anim>
                                    <p:anim calcmode="lin" valueType="num">
                                      <p:cBhvr>
                                        <p:cTn id="369" dur="800" decel="100000" fill="hold"/>
                                        <p:tgtEl>
                                          <p:spTgt spid="10">
                                            <p:txEl>
                                              <p:pRg st="33" end="33"/>
                                            </p:txEl>
                                          </p:spTgt>
                                        </p:tgtEl>
                                        <p:attrNameLst>
                                          <p:attrName>ppt_x</p:attrName>
                                        </p:attrNameLst>
                                      </p:cBhvr>
                                      <p:tavLst>
                                        <p:tav tm="0">
                                          <p:val>
                                            <p:strVal val="#ppt_x+0.4"/>
                                          </p:val>
                                        </p:tav>
                                        <p:tav tm="100000">
                                          <p:val>
                                            <p:strVal val="#ppt_x-0.05"/>
                                          </p:val>
                                        </p:tav>
                                      </p:tavLst>
                                    </p:anim>
                                    <p:anim calcmode="lin" valueType="num">
                                      <p:cBhvr>
                                        <p:cTn id="370" dur="800" decel="100000" fill="hold"/>
                                        <p:tgtEl>
                                          <p:spTgt spid="10">
                                            <p:txEl>
                                              <p:pRg st="33" end="33"/>
                                            </p:txEl>
                                          </p:spTgt>
                                        </p:tgtEl>
                                        <p:attrNameLst>
                                          <p:attrName>ppt_y</p:attrName>
                                        </p:attrNameLst>
                                      </p:cBhvr>
                                      <p:tavLst>
                                        <p:tav tm="0">
                                          <p:val>
                                            <p:strVal val="#ppt_y-0.4"/>
                                          </p:val>
                                        </p:tav>
                                        <p:tav tm="100000">
                                          <p:val>
                                            <p:strVal val="#ppt_y+0.1"/>
                                          </p:val>
                                        </p:tav>
                                      </p:tavLst>
                                    </p:anim>
                                    <p:anim calcmode="lin" valueType="num">
                                      <p:cBhvr>
                                        <p:cTn id="371" dur="200" accel="100000" fill="hold">
                                          <p:stCondLst>
                                            <p:cond delay="800"/>
                                          </p:stCondLst>
                                        </p:cTn>
                                        <p:tgtEl>
                                          <p:spTgt spid="10">
                                            <p:txEl>
                                              <p:pRg st="33" end="33"/>
                                            </p:txEl>
                                          </p:spTgt>
                                        </p:tgtEl>
                                        <p:attrNameLst>
                                          <p:attrName>ppt_x</p:attrName>
                                        </p:attrNameLst>
                                      </p:cBhvr>
                                      <p:tavLst>
                                        <p:tav tm="0">
                                          <p:val>
                                            <p:strVal val="#ppt_x-0.05"/>
                                          </p:val>
                                        </p:tav>
                                        <p:tav tm="100000">
                                          <p:val>
                                            <p:strVal val="#ppt_x"/>
                                          </p:val>
                                        </p:tav>
                                      </p:tavLst>
                                    </p:anim>
                                    <p:anim calcmode="lin" valueType="num">
                                      <p:cBhvr>
                                        <p:cTn id="372" dur="200" accel="100000" fill="hold">
                                          <p:stCondLst>
                                            <p:cond delay="800"/>
                                          </p:stCondLst>
                                        </p:cTn>
                                        <p:tgtEl>
                                          <p:spTgt spid="10">
                                            <p:txEl>
                                              <p:pRg st="33" end="33"/>
                                            </p:txEl>
                                          </p:spTgt>
                                        </p:tgtEl>
                                        <p:attrNameLst>
                                          <p:attrName>ppt_y</p:attrName>
                                        </p:attrNameLst>
                                      </p:cBhvr>
                                      <p:tavLst>
                                        <p:tav tm="0">
                                          <p:val>
                                            <p:strVal val="#ppt_y+0.1"/>
                                          </p:val>
                                        </p:tav>
                                        <p:tav tm="100000">
                                          <p:val>
                                            <p:strVal val="#ppt_y"/>
                                          </p:val>
                                        </p:tav>
                                      </p:tavLst>
                                    </p:anim>
                                  </p:childTnLst>
                                </p:cTn>
                              </p:par>
                            </p:childTnLst>
                          </p:cTn>
                        </p:par>
                      </p:childTnLst>
                    </p:cTn>
                  </p:par>
                  <p:par>
                    <p:cTn id="373" fill="hold">
                      <p:stCondLst>
                        <p:cond delay="indefinite"/>
                      </p:stCondLst>
                      <p:childTnLst>
                        <p:par>
                          <p:cTn id="374" fill="hold">
                            <p:stCondLst>
                              <p:cond delay="0"/>
                            </p:stCondLst>
                            <p:childTnLst>
                              <p:par>
                                <p:cTn id="375" presetID="30" presetClass="entr" presetSubtype="0" fill="hold" grpId="0" nodeType="clickEffect">
                                  <p:stCondLst>
                                    <p:cond delay="0"/>
                                  </p:stCondLst>
                                  <p:childTnLst>
                                    <p:set>
                                      <p:cBhvr>
                                        <p:cTn id="376" dur="1" fill="hold">
                                          <p:stCondLst>
                                            <p:cond delay="0"/>
                                          </p:stCondLst>
                                        </p:cTn>
                                        <p:tgtEl>
                                          <p:spTgt spid="10">
                                            <p:txEl>
                                              <p:pRg st="34" end="34"/>
                                            </p:txEl>
                                          </p:spTgt>
                                        </p:tgtEl>
                                        <p:attrNameLst>
                                          <p:attrName>style.visibility</p:attrName>
                                        </p:attrNameLst>
                                      </p:cBhvr>
                                      <p:to>
                                        <p:strVal val="visible"/>
                                      </p:to>
                                    </p:set>
                                    <p:animEffect transition="in" filter="fade">
                                      <p:cBhvr>
                                        <p:cTn id="377" dur="800" decel="100000"/>
                                        <p:tgtEl>
                                          <p:spTgt spid="10">
                                            <p:txEl>
                                              <p:pRg st="34" end="34"/>
                                            </p:txEl>
                                          </p:spTgt>
                                        </p:tgtEl>
                                      </p:cBhvr>
                                    </p:animEffect>
                                    <p:anim calcmode="lin" valueType="num">
                                      <p:cBhvr>
                                        <p:cTn id="378" dur="800" decel="100000" fill="hold"/>
                                        <p:tgtEl>
                                          <p:spTgt spid="10">
                                            <p:txEl>
                                              <p:pRg st="34" end="34"/>
                                            </p:txEl>
                                          </p:spTgt>
                                        </p:tgtEl>
                                        <p:attrNameLst>
                                          <p:attrName>style.rotation</p:attrName>
                                        </p:attrNameLst>
                                      </p:cBhvr>
                                      <p:tavLst>
                                        <p:tav tm="0">
                                          <p:val>
                                            <p:fltVal val="-90"/>
                                          </p:val>
                                        </p:tav>
                                        <p:tav tm="100000">
                                          <p:val>
                                            <p:fltVal val="0"/>
                                          </p:val>
                                        </p:tav>
                                      </p:tavLst>
                                    </p:anim>
                                    <p:anim calcmode="lin" valueType="num">
                                      <p:cBhvr>
                                        <p:cTn id="379" dur="800" decel="100000" fill="hold"/>
                                        <p:tgtEl>
                                          <p:spTgt spid="10">
                                            <p:txEl>
                                              <p:pRg st="34" end="34"/>
                                            </p:txEl>
                                          </p:spTgt>
                                        </p:tgtEl>
                                        <p:attrNameLst>
                                          <p:attrName>ppt_x</p:attrName>
                                        </p:attrNameLst>
                                      </p:cBhvr>
                                      <p:tavLst>
                                        <p:tav tm="0">
                                          <p:val>
                                            <p:strVal val="#ppt_x+0.4"/>
                                          </p:val>
                                        </p:tav>
                                        <p:tav tm="100000">
                                          <p:val>
                                            <p:strVal val="#ppt_x-0.05"/>
                                          </p:val>
                                        </p:tav>
                                      </p:tavLst>
                                    </p:anim>
                                    <p:anim calcmode="lin" valueType="num">
                                      <p:cBhvr>
                                        <p:cTn id="380" dur="800" decel="100000" fill="hold"/>
                                        <p:tgtEl>
                                          <p:spTgt spid="10">
                                            <p:txEl>
                                              <p:pRg st="34" end="34"/>
                                            </p:txEl>
                                          </p:spTgt>
                                        </p:tgtEl>
                                        <p:attrNameLst>
                                          <p:attrName>ppt_y</p:attrName>
                                        </p:attrNameLst>
                                      </p:cBhvr>
                                      <p:tavLst>
                                        <p:tav tm="0">
                                          <p:val>
                                            <p:strVal val="#ppt_y-0.4"/>
                                          </p:val>
                                        </p:tav>
                                        <p:tav tm="100000">
                                          <p:val>
                                            <p:strVal val="#ppt_y+0.1"/>
                                          </p:val>
                                        </p:tav>
                                      </p:tavLst>
                                    </p:anim>
                                    <p:anim calcmode="lin" valueType="num">
                                      <p:cBhvr>
                                        <p:cTn id="381" dur="200" accel="100000" fill="hold">
                                          <p:stCondLst>
                                            <p:cond delay="800"/>
                                          </p:stCondLst>
                                        </p:cTn>
                                        <p:tgtEl>
                                          <p:spTgt spid="10">
                                            <p:txEl>
                                              <p:pRg st="34" end="34"/>
                                            </p:txEl>
                                          </p:spTgt>
                                        </p:tgtEl>
                                        <p:attrNameLst>
                                          <p:attrName>ppt_x</p:attrName>
                                        </p:attrNameLst>
                                      </p:cBhvr>
                                      <p:tavLst>
                                        <p:tav tm="0">
                                          <p:val>
                                            <p:strVal val="#ppt_x-0.05"/>
                                          </p:val>
                                        </p:tav>
                                        <p:tav tm="100000">
                                          <p:val>
                                            <p:strVal val="#ppt_x"/>
                                          </p:val>
                                        </p:tav>
                                      </p:tavLst>
                                    </p:anim>
                                    <p:anim calcmode="lin" valueType="num">
                                      <p:cBhvr>
                                        <p:cTn id="382" dur="200" accel="100000" fill="hold">
                                          <p:stCondLst>
                                            <p:cond delay="800"/>
                                          </p:stCondLst>
                                        </p:cTn>
                                        <p:tgtEl>
                                          <p:spTgt spid="10">
                                            <p:txEl>
                                              <p:pRg st="34" end="34"/>
                                            </p:txEl>
                                          </p:spTgt>
                                        </p:tgtEl>
                                        <p:attrNameLst>
                                          <p:attrName>ppt_y</p:attrName>
                                        </p:attrNameLst>
                                      </p:cBhvr>
                                      <p:tavLst>
                                        <p:tav tm="0">
                                          <p:val>
                                            <p:strVal val="#ppt_y+0.1"/>
                                          </p:val>
                                        </p:tav>
                                        <p:tav tm="100000">
                                          <p:val>
                                            <p:strVal val="#ppt_y"/>
                                          </p:val>
                                        </p:tav>
                                      </p:tavLst>
                                    </p:anim>
                                  </p:childTnLst>
                                </p:cTn>
                              </p:par>
                            </p:childTnLst>
                          </p:cTn>
                        </p:par>
                      </p:childTnLst>
                    </p:cTn>
                  </p:par>
                  <p:par>
                    <p:cTn id="383" fill="hold">
                      <p:stCondLst>
                        <p:cond delay="indefinite"/>
                      </p:stCondLst>
                      <p:childTnLst>
                        <p:par>
                          <p:cTn id="384" fill="hold">
                            <p:stCondLst>
                              <p:cond delay="0"/>
                            </p:stCondLst>
                            <p:childTnLst>
                              <p:par>
                                <p:cTn id="385" presetID="30" presetClass="entr" presetSubtype="0" fill="hold" grpId="0" nodeType="clickEffect">
                                  <p:stCondLst>
                                    <p:cond delay="0"/>
                                  </p:stCondLst>
                                  <p:childTnLst>
                                    <p:set>
                                      <p:cBhvr>
                                        <p:cTn id="386" dur="1" fill="hold">
                                          <p:stCondLst>
                                            <p:cond delay="0"/>
                                          </p:stCondLst>
                                        </p:cTn>
                                        <p:tgtEl>
                                          <p:spTgt spid="10">
                                            <p:txEl>
                                              <p:pRg st="35" end="35"/>
                                            </p:txEl>
                                          </p:spTgt>
                                        </p:tgtEl>
                                        <p:attrNameLst>
                                          <p:attrName>style.visibility</p:attrName>
                                        </p:attrNameLst>
                                      </p:cBhvr>
                                      <p:to>
                                        <p:strVal val="visible"/>
                                      </p:to>
                                    </p:set>
                                    <p:animEffect transition="in" filter="fade">
                                      <p:cBhvr>
                                        <p:cTn id="387" dur="800" decel="100000"/>
                                        <p:tgtEl>
                                          <p:spTgt spid="10">
                                            <p:txEl>
                                              <p:pRg st="35" end="35"/>
                                            </p:txEl>
                                          </p:spTgt>
                                        </p:tgtEl>
                                      </p:cBhvr>
                                    </p:animEffect>
                                    <p:anim calcmode="lin" valueType="num">
                                      <p:cBhvr>
                                        <p:cTn id="388" dur="800" decel="100000" fill="hold"/>
                                        <p:tgtEl>
                                          <p:spTgt spid="10">
                                            <p:txEl>
                                              <p:pRg st="35" end="35"/>
                                            </p:txEl>
                                          </p:spTgt>
                                        </p:tgtEl>
                                        <p:attrNameLst>
                                          <p:attrName>style.rotation</p:attrName>
                                        </p:attrNameLst>
                                      </p:cBhvr>
                                      <p:tavLst>
                                        <p:tav tm="0">
                                          <p:val>
                                            <p:fltVal val="-90"/>
                                          </p:val>
                                        </p:tav>
                                        <p:tav tm="100000">
                                          <p:val>
                                            <p:fltVal val="0"/>
                                          </p:val>
                                        </p:tav>
                                      </p:tavLst>
                                    </p:anim>
                                    <p:anim calcmode="lin" valueType="num">
                                      <p:cBhvr>
                                        <p:cTn id="389" dur="800" decel="100000" fill="hold"/>
                                        <p:tgtEl>
                                          <p:spTgt spid="10">
                                            <p:txEl>
                                              <p:pRg st="35" end="35"/>
                                            </p:txEl>
                                          </p:spTgt>
                                        </p:tgtEl>
                                        <p:attrNameLst>
                                          <p:attrName>ppt_x</p:attrName>
                                        </p:attrNameLst>
                                      </p:cBhvr>
                                      <p:tavLst>
                                        <p:tav tm="0">
                                          <p:val>
                                            <p:strVal val="#ppt_x+0.4"/>
                                          </p:val>
                                        </p:tav>
                                        <p:tav tm="100000">
                                          <p:val>
                                            <p:strVal val="#ppt_x-0.05"/>
                                          </p:val>
                                        </p:tav>
                                      </p:tavLst>
                                    </p:anim>
                                    <p:anim calcmode="lin" valueType="num">
                                      <p:cBhvr>
                                        <p:cTn id="390" dur="800" decel="100000" fill="hold"/>
                                        <p:tgtEl>
                                          <p:spTgt spid="10">
                                            <p:txEl>
                                              <p:pRg st="35" end="35"/>
                                            </p:txEl>
                                          </p:spTgt>
                                        </p:tgtEl>
                                        <p:attrNameLst>
                                          <p:attrName>ppt_y</p:attrName>
                                        </p:attrNameLst>
                                      </p:cBhvr>
                                      <p:tavLst>
                                        <p:tav tm="0">
                                          <p:val>
                                            <p:strVal val="#ppt_y-0.4"/>
                                          </p:val>
                                        </p:tav>
                                        <p:tav tm="100000">
                                          <p:val>
                                            <p:strVal val="#ppt_y+0.1"/>
                                          </p:val>
                                        </p:tav>
                                      </p:tavLst>
                                    </p:anim>
                                    <p:anim calcmode="lin" valueType="num">
                                      <p:cBhvr>
                                        <p:cTn id="391" dur="200" accel="100000" fill="hold">
                                          <p:stCondLst>
                                            <p:cond delay="800"/>
                                          </p:stCondLst>
                                        </p:cTn>
                                        <p:tgtEl>
                                          <p:spTgt spid="10">
                                            <p:txEl>
                                              <p:pRg st="35" end="35"/>
                                            </p:txEl>
                                          </p:spTgt>
                                        </p:tgtEl>
                                        <p:attrNameLst>
                                          <p:attrName>ppt_x</p:attrName>
                                        </p:attrNameLst>
                                      </p:cBhvr>
                                      <p:tavLst>
                                        <p:tav tm="0">
                                          <p:val>
                                            <p:strVal val="#ppt_x-0.05"/>
                                          </p:val>
                                        </p:tav>
                                        <p:tav tm="100000">
                                          <p:val>
                                            <p:strVal val="#ppt_x"/>
                                          </p:val>
                                        </p:tav>
                                      </p:tavLst>
                                    </p:anim>
                                    <p:anim calcmode="lin" valueType="num">
                                      <p:cBhvr>
                                        <p:cTn id="392" dur="200" accel="100000" fill="hold">
                                          <p:stCondLst>
                                            <p:cond delay="800"/>
                                          </p:stCondLst>
                                        </p:cTn>
                                        <p:tgtEl>
                                          <p:spTgt spid="10">
                                            <p:txEl>
                                              <p:pRg st="35" end="35"/>
                                            </p:txEl>
                                          </p:spTgt>
                                        </p:tgtEl>
                                        <p:attrNameLst>
                                          <p:attrName>ppt_y</p:attrName>
                                        </p:attrNameLst>
                                      </p:cBhvr>
                                      <p:tavLst>
                                        <p:tav tm="0">
                                          <p:val>
                                            <p:strVal val="#ppt_y+0.1"/>
                                          </p:val>
                                        </p:tav>
                                        <p:tav tm="100000">
                                          <p:val>
                                            <p:strVal val="#ppt_y"/>
                                          </p:val>
                                        </p:tav>
                                      </p:tavLst>
                                    </p:anim>
                                  </p:childTnLst>
                                </p:cTn>
                              </p:par>
                            </p:childTnLst>
                          </p:cTn>
                        </p:par>
                      </p:childTnLst>
                    </p:cTn>
                  </p:par>
                  <p:par>
                    <p:cTn id="393" fill="hold">
                      <p:stCondLst>
                        <p:cond delay="indefinite"/>
                      </p:stCondLst>
                      <p:childTnLst>
                        <p:par>
                          <p:cTn id="394" fill="hold">
                            <p:stCondLst>
                              <p:cond delay="0"/>
                            </p:stCondLst>
                            <p:childTnLst>
                              <p:par>
                                <p:cTn id="395" presetID="30" presetClass="entr" presetSubtype="0" fill="hold" grpId="0" nodeType="clickEffect">
                                  <p:stCondLst>
                                    <p:cond delay="0"/>
                                  </p:stCondLst>
                                  <p:childTnLst>
                                    <p:set>
                                      <p:cBhvr>
                                        <p:cTn id="396" dur="1" fill="hold">
                                          <p:stCondLst>
                                            <p:cond delay="0"/>
                                          </p:stCondLst>
                                        </p:cTn>
                                        <p:tgtEl>
                                          <p:spTgt spid="10">
                                            <p:txEl>
                                              <p:pRg st="36" end="36"/>
                                            </p:txEl>
                                          </p:spTgt>
                                        </p:tgtEl>
                                        <p:attrNameLst>
                                          <p:attrName>style.visibility</p:attrName>
                                        </p:attrNameLst>
                                      </p:cBhvr>
                                      <p:to>
                                        <p:strVal val="visible"/>
                                      </p:to>
                                    </p:set>
                                    <p:animEffect transition="in" filter="fade">
                                      <p:cBhvr>
                                        <p:cTn id="397" dur="800" decel="100000"/>
                                        <p:tgtEl>
                                          <p:spTgt spid="10">
                                            <p:txEl>
                                              <p:pRg st="36" end="36"/>
                                            </p:txEl>
                                          </p:spTgt>
                                        </p:tgtEl>
                                      </p:cBhvr>
                                    </p:animEffect>
                                    <p:anim calcmode="lin" valueType="num">
                                      <p:cBhvr>
                                        <p:cTn id="398" dur="800" decel="100000" fill="hold"/>
                                        <p:tgtEl>
                                          <p:spTgt spid="10">
                                            <p:txEl>
                                              <p:pRg st="36" end="36"/>
                                            </p:txEl>
                                          </p:spTgt>
                                        </p:tgtEl>
                                        <p:attrNameLst>
                                          <p:attrName>style.rotation</p:attrName>
                                        </p:attrNameLst>
                                      </p:cBhvr>
                                      <p:tavLst>
                                        <p:tav tm="0">
                                          <p:val>
                                            <p:fltVal val="-90"/>
                                          </p:val>
                                        </p:tav>
                                        <p:tav tm="100000">
                                          <p:val>
                                            <p:fltVal val="0"/>
                                          </p:val>
                                        </p:tav>
                                      </p:tavLst>
                                    </p:anim>
                                    <p:anim calcmode="lin" valueType="num">
                                      <p:cBhvr>
                                        <p:cTn id="399" dur="800" decel="100000" fill="hold"/>
                                        <p:tgtEl>
                                          <p:spTgt spid="10">
                                            <p:txEl>
                                              <p:pRg st="36" end="36"/>
                                            </p:txEl>
                                          </p:spTgt>
                                        </p:tgtEl>
                                        <p:attrNameLst>
                                          <p:attrName>ppt_x</p:attrName>
                                        </p:attrNameLst>
                                      </p:cBhvr>
                                      <p:tavLst>
                                        <p:tav tm="0">
                                          <p:val>
                                            <p:strVal val="#ppt_x+0.4"/>
                                          </p:val>
                                        </p:tav>
                                        <p:tav tm="100000">
                                          <p:val>
                                            <p:strVal val="#ppt_x-0.05"/>
                                          </p:val>
                                        </p:tav>
                                      </p:tavLst>
                                    </p:anim>
                                    <p:anim calcmode="lin" valueType="num">
                                      <p:cBhvr>
                                        <p:cTn id="400" dur="800" decel="100000" fill="hold"/>
                                        <p:tgtEl>
                                          <p:spTgt spid="10">
                                            <p:txEl>
                                              <p:pRg st="36" end="36"/>
                                            </p:txEl>
                                          </p:spTgt>
                                        </p:tgtEl>
                                        <p:attrNameLst>
                                          <p:attrName>ppt_y</p:attrName>
                                        </p:attrNameLst>
                                      </p:cBhvr>
                                      <p:tavLst>
                                        <p:tav tm="0">
                                          <p:val>
                                            <p:strVal val="#ppt_y-0.4"/>
                                          </p:val>
                                        </p:tav>
                                        <p:tav tm="100000">
                                          <p:val>
                                            <p:strVal val="#ppt_y+0.1"/>
                                          </p:val>
                                        </p:tav>
                                      </p:tavLst>
                                    </p:anim>
                                    <p:anim calcmode="lin" valueType="num">
                                      <p:cBhvr>
                                        <p:cTn id="401" dur="200" accel="100000" fill="hold">
                                          <p:stCondLst>
                                            <p:cond delay="800"/>
                                          </p:stCondLst>
                                        </p:cTn>
                                        <p:tgtEl>
                                          <p:spTgt spid="10">
                                            <p:txEl>
                                              <p:pRg st="36" end="36"/>
                                            </p:txEl>
                                          </p:spTgt>
                                        </p:tgtEl>
                                        <p:attrNameLst>
                                          <p:attrName>ppt_x</p:attrName>
                                        </p:attrNameLst>
                                      </p:cBhvr>
                                      <p:tavLst>
                                        <p:tav tm="0">
                                          <p:val>
                                            <p:strVal val="#ppt_x-0.05"/>
                                          </p:val>
                                        </p:tav>
                                        <p:tav tm="100000">
                                          <p:val>
                                            <p:strVal val="#ppt_x"/>
                                          </p:val>
                                        </p:tav>
                                      </p:tavLst>
                                    </p:anim>
                                    <p:anim calcmode="lin" valueType="num">
                                      <p:cBhvr>
                                        <p:cTn id="402" dur="200" accel="100000" fill="hold">
                                          <p:stCondLst>
                                            <p:cond delay="800"/>
                                          </p:stCondLst>
                                        </p:cTn>
                                        <p:tgtEl>
                                          <p:spTgt spid="10">
                                            <p:txEl>
                                              <p:pRg st="36" end="36"/>
                                            </p:txEl>
                                          </p:spTgt>
                                        </p:tgtEl>
                                        <p:attrNameLst>
                                          <p:attrName>ppt_y</p:attrName>
                                        </p:attrNameLst>
                                      </p:cBhvr>
                                      <p:tavLst>
                                        <p:tav tm="0">
                                          <p:val>
                                            <p:strVal val="#ppt_y+0.1"/>
                                          </p:val>
                                        </p:tav>
                                        <p:tav tm="100000">
                                          <p:val>
                                            <p:strVal val="#ppt_y"/>
                                          </p:val>
                                        </p:tav>
                                      </p:tavLst>
                                    </p:anim>
                                  </p:childTnLst>
                                </p:cTn>
                              </p:par>
                            </p:childTnLst>
                          </p:cTn>
                        </p:par>
                      </p:childTnLst>
                    </p:cTn>
                  </p:par>
                  <p:par>
                    <p:cTn id="403" fill="hold">
                      <p:stCondLst>
                        <p:cond delay="indefinite"/>
                      </p:stCondLst>
                      <p:childTnLst>
                        <p:par>
                          <p:cTn id="404" fill="hold">
                            <p:stCondLst>
                              <p:cond delay="0"/>
                            </p:stCondLst>
                            <p:childTnLst>
                              <p:par>
                                <p:cTn id="405" presetID="30" presetClass="entr" presetSubtype="0" fill="hold" grpId="0" nodeType="clickEffect">
                                  <p:stCondLst>
                                    <p:cond delay="0"/>
                                  </p:stCondLst>
                                  <p:childTnLst>
                                    <p:set>
                                      <p:cBhvr>
                                        <p:cTn id="406" dur="1" fill="hold">
                                          <p:stCondLst>
                                            <p:cond delay="0"/>
                                          </p:stCondLst>
                                        </p:cTn>
                                        <p:tgtEl>
                                          <p:spTgt spid="10">
                                            <p:txEl>
                                              <p:pRg st="37" end="37"/>
                                            </p:txEl>
                                          </p:spTgt>
                                        </p:tgtEl>
                                        <p:attrNameLst>
                                          <p:attrName>style.visibility</p:attrName>
                                        </p:attrNameLst>
                                      </p:cBhvr>
                                      <p:to>
                                        <p:strVal val="visible"/>
                                      </p:to>
                                    </p:set>
                                    <p:animEffect transition="in" filter="fade">
                                      <p:cBhvr>
                                        <p:cTn id="407" dur="800" decel="100000"/>
                                        <p:tgtEl>
                                          <p:spTgt spid="10">
                                            <p:txEl>
                                              <p:pRg st="37" end="37"/>
                                            </p:txEl>
                                          </p:spTgt>
                                        </p:tgtEl>
                                      </p:cBhvr>
                                    </p:animEffect>
                                    <p:anim calcmode="lin" valueType="num">
                                      <p:cBhvr>
                                        <p:cTn id="408" dur="800" decel="100000" fill="hold"/>
                                        <p:tgtEl>
                                          <p:spTgt spid="10">
                                            <p:txEl>
                                              <p:pRg st="37" end="37"/>
                                            </p:txEl>
                                          </p:spTgt>
                                        </p:tgtEl>
                                        <p:attrNameLst>
                                          <p:attrName>style.rotation</p:attrName>
                                        </p:attrNameLst>
                                      </p:cBhvr>
                                      <p:tavLst>
                                        <p:tav tm="0">
                                          <p:val>
                                            <p:fltVal val="-90"/>
                                          </p:val>
                                        </p:tav>
                                        <p:tav tm="100000">
                                          <p:val>
                                            <p:fltVal val="0"/>
                                          </p:val>
                                        </p:tav>
                                      </p:tavLst>
                                    </p:anim>
                                    <p:anim calcmode="lin" valueType="num">
                                      <p:cBhvr>
                                        <p:cTn id="409" dur="800" decel="100000" fill="hold"/>
                                        <p:tgtEl>
                                          <p:spTgt spid="10">
                                            <p:txEl>
                                              <p:pRg st="37" end="37"/>
                                            </p:txEl>
                                          </p:spTgt>
                                        </p:tgtEl>
                                        <p:attrNameLst>
                                          <p:attrName>ppt_x</p:attrName>
                                        </p:attrNameLst>
                                      </p:cBhvr>
                                      <p:tavLst>
                                        <p:tav tm="0">
                                          <p:val>
                                            <p:strVal val="#ppt_x+0.4"/>
                                          </p:val>
                                        </p:tav>
                                        <p:tav tm="100000">
                                          <p:val>
                                            <p:strVal val="#ppt_x-0.05"/>
                                          </p:val>
                                        </p:tav>
                                      </p:tavLst>
                                    </p:anim>
                                    <p:anim calcmode="lin" valueType="num">
                                      <p:cBhvr>
                                        <p:cTn id="410" dur="800" decel="100000" fill="hold"/>
                                        <p:tgtEl>
                                          <p:spTgt spid="10">
                                            <p:txEl>
                                              <p:pRg st="37" end="37"/>
                                            </p:txEl>
                                          </p:spTgt>
                                        </p:tgtEl>
                                        <p:attrNameLst>
                                          <p:attrName>ppt_y</p:attrName>
                                        </p:attrNameLst>
                                      </p:cBhvr>
                                      <p:tavLst>
                                        <p:tav tm="0">
                                          <p:val>
                                            <p:strVal val="#ppt_y-0.4"/>
                                          </p:val>
                                        </p:tav>
                                        <p:tav tm="100000">
                                          <p:val>
                                            <p:strVal val="#ppt_y+0.1"/>
                                          </p:val>
                                        </p:tav>
                                      </p:tavLst>
                                    </p:anim>
                                    <p:anim calcmode="lin" valueType="num">
                                      <p:cBhvr>
                                        <p:cTn id="411" dur="200" accel="100000" fill="hold">
                                          <p:stCondLst>
                                            <p:cond delay="800"/>
                                          </p:stCondLst>
                                        </p:cTn>
                                        <p:tgtEl>
                                          <p:spTgt spid="10">
                                            <p:txEl>
                                              <p:pRg st="37" end="37"/>
                                            </p:txEl>
                                          </p:spTgt>
                                        </p:tgtEl>
                                        <p:attrNameLst>
                                          <p:attrName>ppt_x</p:attrName>
                                        </p:attrNameLst>
                                      </p:cBhvr>
                                      <p:tavLst>
                                        <p:tav tm="0">
                                          <p:val>
                                            <p:strVal val="#ppt_x-0.05"/>
                                          </p:val>
                                        </p:tav>
                                        <p:tav tm="100000">
                                          <p:val>
                                            <p:strVal val="#ppt_x"/>
                                          </p:val>
                                        </p:tav>
                                      </p:tavLst>
                                    </p:anim>
                                    <p:anim calcmode="lin" valueType="num">
                                      <p:cBhvr>
                                        <p:cTn id="412" dur="200" accel="100000" fill="hold">
                                          <p:stCondLst>
                                            <p:cond delay="800"/>
                                          </p:stCondLst>
                                        </p:cTn>
                                        <p:tgtEl>
                                          <p:spTgt spid="10">
                                            <p:txEl>
                                              <p:pRg st="37" end="37"/>
                                            </p:txEl>
                                          </p:spTgt>
                                        </p:tgtEl>
                                        <p:attrNameLst>
                                          <p:attrName>ppt_y</p:attrName>
                                        </p:attrNameLst>
                                      </p:cBhvr>
                                      <p:tavLst>
                                        <p:tav tm="0">
                                          <p:val>
                                            <p:strVal val="#ppt_y+0.1"/>
                                          </p:val>
                                        </p:tav>
                                        <p:tav tm="100000">
                                          <p:val>
                                            <p:strVal val="#ppt_y"/>
                                          </p:val>
                                        </p:tav>
                                      </p:tavLst>
                                    </p:anim>
                                  </p:childTnLst>
                                </p:cTn>
                              </p:par>
                            </p:childTnLst>
                          </p:cTn>
                        </p:par>
                      </p:childTnLst>
                    </p:cTn>
                  </p:par>
                  <p:par>
                    <p:cTn id="413" fill="hold">
                      <p:stCondLst>
                        <p:cond delay="indefinite"/>
                      </p:stCondLst>
                      <p:childTnLst>
                        <p:par>
                          <p:cTn id="414" fill="hold">
                            <p:stCondLst>
                              <p:cond delay="0"/>
                            </p:stCondLst>
                            <p:childTnLst>
                              <p:par>
                                <p:cTn id="415" presetID="30" presetClass="entr" presetSubtype="0" fill="hold" grpId="0" nodeType="clickEffect">
                                  <p:stCondLst>
                                    <p:cond delay="0"/>
                                  </p:stCondLst>
                                  <p:childTnLst>
                                    <p:set>
                                      <p:cBhvr>
                                        <p:cTn id="416" dur="1" fill="hold">
                                          <p:stCondLst>
                                            <p:cond delay="0"/>
                                          </p:stCondLst>
                                        </p:cTn>
                                        <p:tgtEl>
                                          <p:spTgt spid="10">
                                            <p:txEl>
                                              <p:pRg st="38" end="38"/>
                                            </p:txEl>
                                          </p:spTgt>
                                        </p:tgtEl>
                                        <p:attrNameLst>
                                          <p:attrName>style.visibility</p:attrName>
                                        </p:attrNameLst>
                                      </p:cBhvr>
                                      <p:to>
                                        <p:strVal val="visible"/>
                                      </p:to>
                                    </p:set>
                                    <p:animEffect transition="in" filter="fade">
                                      <p:cBhvr>
                                        <p:cTn id="417" dur="800" decel="100000"/>
                                        <p:tgtEl>
                                          <p:spTgt spid="10">
                                            <p:txEl>
                                              <p:pRg st="38" end="38"/>
                                            </p:txEl>
                                          </p:spTgt>
                                        </p:tgtEl>
                                      </p:cBhvr>
                                    </p:animEffect>
                                    <p:anim calcmode="lin" valueType="num">
                                      <p:cBhvr>
                                        <p:cTn id="418" dur="800" decel="100000" fill="hold"/>
                                        <p:tgtEl>
                                          <p:spTgt spid="10">
                                            <p:txEl>
                                              <p:pRg st="38" end="38"/>
                                            </p:txEl>
                                          </p:spTgt>
                                        </p:tgtEl>
                                        <p:attrNameLst>
                                          <p:attrName>style.rotation</p:attrName>
                                        </p:attrNameLst>
                                      </p:cBhvr>
                                      <p:tavLst>
                                        <p:tav tm="0">
                                          <p:val>
                                            <p:fltVal val="-90"/>
                                          </p:val>
                                        </p:tav>
                                        <p:tav tm="100000">
                                          <p:val>
                                            <p:fltVal val="0"/>
                                          </p:val>
                                        </p:tav>
                                      </p:tavLst>
                                    </p:anim>
                                    <p:anim calcmode="lin" valueType="num">
                                      <p:cBhvr>
                                        <p:cTn id="419" dur="800" decel="100000" fill="hold"/>
                                        <p:tgtEl>
                                          <p:spTgt spid="10">
                                            <p:txEl>
                                              <p:pRg st="38" end="38"/>
                                            </p:txEl>
                                          </p:spTgt>
                                        </p:tgtEl>
                                        <p:attrNameLst>
                                          <p:attrName>ppt_x</p:attrName>
                                        </p:attrNameLst>
                                      </p:cBhvr>
                                      <p:tavLst>
                                        <p:tav tm="0">
                                          <p:val>
                                            <p:strVal val="#ppt_x+0.4"/>
                                          </p:val>
                                        </p:tav>
                                        <p:tav tm="100000">
                                          <p:val>
                                            <p:strVal val="#ppt_x-0.05"/>
                                          </p:val>
                                        </p:tav>
                                      </p:tavLst>
                                    </p:anim>
                                    <p:anim calcmode="lin" valueType="num">
                                      <p:cBhvr>
                                        <p:cTn id="420" dur="800" decel="100000" fill="hold"/>
                                        <p:tgtEl>
                                          <p:spTgt spid="10">
                                            <p:txEl>
                                              <p:pRg st="38" end="38"/>
                                            </p:txEl>
                                          </p:spTgt>
                                        </p:tgtEl>
                                        <p:attrNameLst>
                                          <p:attrName>ppt_y</p:attrName>
                                        </p:attrNameLst>
                                      </p:cBhvr>
                                      <p:tavLst>
                                        <p:tav tm="0">
                                          <p:val>
                                            <p:strVal val="#ppt_y-0.4"/>
                                          </p:val>
                                        </p:tav>
                                        <p:tav tm="100000">
                                          <p:val>
                                            <p:strVal val="#ppt_y+0.1"/>
                                          </p:val>
                                        </p:tav>
                                      </p:tavLst>
                                    </p:anim>
                                    <p:anim calcmode="lin" valueType="num">
                                      <p:cBhvr>
                                        <p:cTn id="421" dur="200" accel="100000" fill="hold">
                                          <p:stCondLst>
                                            <p:cond delay="800"/>
                                          </p:stCondLst>
                                        </p:cTn>
                                        <p:tgtEl>
                                          <p:spTgt spid="10">
                                            <p:txEl>
                                              <p:pRg st="38" end="38"/>
                                            </p:txEl>
                                          </p:spTgt>
                                        </p:tgtEl>
                                        <p:attrNameLst>
                                          <p:attrName>ppt_x</p:attrName>
                                        </p:attrNameLst>
                                      </p:cBhvr>
                                      <p:tavLst>
                                        <p:tav tm="0">
                                          <p:val>
                                            <p:strVal val="#ppt_x-0.05"/>
                                          </p:val>
                                        </p:tav>
                                        <p:tav tm="100000">
                                          <p:val>
                                            <p:strVal val="#ppt_x"/>
                                          </p:val>
                                        </p:tav>
                                      </p:tavLst>
                                    </p:anim>
                                    <p:anim calcmode="lin" valueType="num">
                                      <p:cBhvr>
                                        <p:cTn id="422" dur="200" accel="100000" fill="hold">
                                          <p:stCondLst>
                                            <p:cond delay="800"/>
                                          </p:stCondLst>
                                        </p:cTn>
                                        <p:tgtEl>
                                          <p:spTgt spid="10">
                                            <p:txEl>
                                              <p:pRg st="38" end="3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86350"/>
            <a:ext cx="1371600" cy="177165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29702"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29703"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29704"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29705"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914400" y="152400"/>
            <a:ext cx="7162800" cy="707886"/>
          </a:xfrm>
          <a:prstGeom prst="rect">
            <a:avLst/>
          </a:prstGeom>
          <a:noFill/>
        </p:spPr>
        <p:txBody>
          <a:bodyPr wrap="square" rtlCol="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Clerks of the Association</a:t>
            </a:r>
            <a:endParaRPr lang="en-US" sz="4000" dirty="0"/>
          </a:p>
        </p:txBody>
      </p:sp>
      <p:sp>
        <p:nvSpPr>
          <p:cNvPr id="10" name="TextBox 9"/>
          <p:cNvSpPr txBox="1"/>
          <p:nvPr/>
        </p:nvSpPr>
        <p:spPr>
          <a:xfrm>
            <a:off x="381000" y="1371600"/>
            <a:ext cx="8458200" cy="2862322"/>
          </a:xfrm>
          <a:prstGeom prst="rect">
            <a:avLst/>
          </a:prstGeom>
          <a:noFill/>
        </p:spPr>
        <p:txBody>
          <a:bodyPr wrap="square" numCol="3" rtlCol="0">
            <a:spAutoFit/>
          </a:bodyPr>
          <a:lstStyle/>
          <a:p>
            <a:pPr>
              <a:buFont typeface="Arial" pitchFamily="34" charset="0"/>
              <a:buChar char="•"/>
            </a:pPr>
            <a:r>
              <a:rPr lang="en-US" dirty="0" smtClean="0"/>
              <a:t> Peter Smith</a:t>
            </a:r>
          </a:p>
          <a:p>
            <a:pPr>
              <a:buFont typeface="Arial" pitchFamily="34" charset="0"/>
              <a:buChar char="•"/>
            </a:pPr>
            <a:r>
              <a:rPr lang="en-US" dirty="0" smtClean="0"/>
              <a:t> Jeremiah Walker</a:t>
            </a:r>
          </a:p>
          <a:p>
            <a:pPr>
              <a:buFont typeface="Arial" pitchFamily="34" charset="0"/>
              <a:buChar char="•"/>
            </a:pPr>
            <a:r>
              <a:rPr lang="en-US" dirty="0" smtClean="0"/>
              <a:t> Jesse Mercer</a:t>
            </a:r>
          </a:p>
          <a:p>
            <a:pPr>
              <a:buFont typeface="Arial" pitchFamily="34" charset="0"/>
              <a:buChar char="•"/>
            </a:pPr>
            <a:r>
              <a:rPr lang="en-US" dirty="0" smtClean="0"/>
              <a:t> James Anthony</a:t>
            </a:r>
          </a:p>
          <a:p>
            <a:pPr>
              <a:buFont typeface="Arial" pitchFamily="34" charset="0"/>
              <a:buChar char="•"/>
            </a:pPr>
            <a:r>
              <a:rPr lang="en-US" dirty="0" smtClean="0"/>
              <a:t> J. N. Brown</a:t>
            </a:r>
          </a:p>
          <a:p>
            <a:pPr>
              <a:buFont typeface="Arial" pitchFamily="34" charset="0"/>
              <a:buChar char="•"/>
            </a:pPr>
            <a:r>
              <a:rPr lang="en-US" dirty="0" smtClean="0"/>
              <a:t> William Rabun (Governor)</a:t>
            </a:r>
          </a:p>
          <a:p>
            <a:pPr>
              <a:buFont typeface="Arial" pitchFamily="34" charset="0"/>
              <a:buChar char="•"/>
            </a:pPr>
            <a:r>
              <a:rPr lang="en-US" dirty="0" smtClean="0"/>
              <a:t> </a:t>
            </a:r>
            <a:r>
              <a:rPr lang="en-US" dirty="0" err="1" smtClean="0"/>
              <a:t>Jabez</a:t>
            </a:r>
            <a:r>
              <a:rPr lang="en-US" dirty="0" smtClean="0"/>
              <a:t> P. Marshall</a:t>
            </a:r>
          </a:p>
          <a:p>
            <a:pPr>
              <a:buFont typeface="Arial" pitchFamily="34" charset="0"/>
              <a:buChar char="•"/>
            </a:pPr>
            <a:r>
              <a:rPr lang="en-US" dirty="0" smtClean="0"/>
              <a:t> William H. Stokes</a:t>
            </a:r>
          </a:p>
          <a:p>
            <a:pPr>
              <a:buFont typeface="Arial" pitchFamily="34" charset="0"/>
              <a:buChar char="•"/>
            </a:pPr>
            <a:r>
              <a:rPr lang="en-US" dirty="0" smtClean="0"/>
              <a:t> Patrick Hues </a:t>
            </a:r>
            <a:r>
              <a:rPr lang="en-US" dirty="0" err="1" smtClean="0"/>
              <a:t>Mell</a:t>
            </a:r>
            <a:endParaRPr lang="en-US" dirty="0" smtClean="0"/>
          </a:p>
          <a:p>
            <a:pPr>
              <a:buFont typeface="Arial" pitchFamily="34" charset="0"/>
              <a:buChar char="•"/>
            </a:pPr>
            <a:r>
              <a:rPr lang="en-US" dirty="0" smtClean="0"/>
              <a:t> John Francis </a:t>
            </a:r>
            <a:r>
              <a:rPr lang="en-US" dirty="0" err="1" smtClean="0"/>
              <a:t>Dagg</a:t>
            </a:r>
            <a:endParaRPr lang="en-US" dirty="0" smtClean="0"/>
          </a:p>
          <a:p>
            <a:pPr>
              <a:buFont typeface="Arial" pitchFamily="34" charset="0"/>
              <a:buChar char="•"/>
            </a:pPr>
            <a:r>
              <a:rPr lang="en-US" dirty="0" smtClean="0"/>
              <a:t> J. H. Stockton</a:t>
            </a:r>
          </a:p>
          <a:p>
            <a:pPr>
              <a:buFont typeface="Arial" pitchFamily="34" charset="0"/>
              <a:buChar char="•"/>
            </a:pPr>
            <a:r>
              <a:rPr lang="en-US" dirty="0" smtClean="0"/>
              <a:t> T. W. Callaway</a:t>
            </a:r>
          </a:p>
          <a:p>
            <a:pPr>
              <a:buFont typeface="Arial" pitchFamily="34" charset="0"/>
              <a:buChar char="•"/>
            </a:pPr>
            <a:r>
              <a:rPr lang="en-US" dirty="0" smtClean="0"/>
              <a:t> H. J. Lang</a:t>
            </a:r>
          </a:p>
          <a:p>
            <a:pPr>
              <a:buFont typeface="Arial" pitchFamily="34" charset="0"/>
              <a:buChar char="•"/>
            </a:pPr>
            <a:r>
              <a:rPr lang="en-US" dirty="0" smtClean="0"/>
              <a:t> J. W. </a:t>
            </a:r>
            <a:r>
              <a:rPr lang="en-US" dirty="0" err="1" smtClean="0"/>
              <a:t>Binns</a:t>
            </a:r>
            <a:endParaRPr lang="en-US" dirty="0" smtClean="0"/>
          </a:p>
          <a:p>
            <a:pPr>
              <a:buFont typeface="Arial" pitchFamily="34" charset="0"/>
              <a:buChar char="•"/>
            </a:pPr>
            <a:r>
              <a:rPr lang="en-US" dirty="0" smtClean="0"/>
              <a:t> A. L. Cummings</a:t>
            </a:r>
          </a:p>
          <a:p>
            <a:pPr>
              <a:buFont typeface="Arial" pitchFamily="34" charset="0"/>
              <a:buChar char="•"/>
            </a:pPr>
            <a:r>
              <a:rPr lang="en-US" dirty="0" smtClean="0"/>
              <a:t>Edgar Allan Callaway</a:t>
            </a:r>
          </a:p>
          <a:p>
            <a:pPr>
              <a:buFont typeface="Arial" pitchFamily="34" charset="0"/>
              <a:buChar char="•"/>
            </a:pPr>
            <a:r>
              <a:rPr lang="en-US" dirty="0" smtClean="0"/>
              <a:t> C. H. Calhoun</a:t>
            </a:r>
          </a:p>
          <a:p>
            <a:pPr>
              <a:buFont typeface="Arial" pitchFamily="34" charset="0"/>
              <a:buChar char="•"/>
            </a:pPr>
            <a:r>
              <a:rPr lang="en-US" dirty="0" smtClean="0"/>
              <a:t> William Turner Callaway</a:t>
            </a:r>
          </a:p>
          <a:p>
            <a:pPr>
              <a:buFont typeface="Arial" pitchFamily="34" charset="0"/>
              <a:buChar char="•"/>
            </a:pPr>
            <a:r>
              <a:rPr lang="en-US" dirty="0" smtClean="0"/>
              <a:t> Wilbur A. Orr, Jr.</a:t>
            </a:r>
          </a:p>
          <a:p>
            <a:pPr>
              <a:buFont typeface="Arial" pitchFamily="34" charset="0"/>
              <a:buChar char="•"/>
            </a:pPr>
            <a:r>
              <a:rPr lang="en-US" dirty="0" smtClean="0"/>
              <a:t> Robert A. </a:t>
            </a:r>
            <a:r>
              <a:rPr lang="en-US" dirty="0" err="1" smtClean="0"/>
              <a:t>Oslin</a:t>
            </a:r>
            <a:endParaRPr lang="en-US" dirty="0" smtClean="0"/>
          </a:p>
          <a:p>
            <a:pPr>
              <a:buFont typeface="Arial" pitchFamily="34" charset="0"/>
              <a:buChar char="•"/>
            </a:pPr>
            <a:r>
              <a:rPr lang="en-US" dirty="0" smtClean="0"/>
              <a:t> J. C. Vaughn</a:t>
            </a:r>
          </a:p>
          <a:p>
            <a:pPr>
              <a:buFont typeface="Arial" pitchFamily="34" charset="0"/>
              <a:buChar char="•"/>
            </a:pPr>
            <a:r>
              <a:rPr lang="en-US" dirty="0" smtClean="0"/>
              <a:t> Ben O. </a:t>
            </a:r>
            <a:r>
              <a:rPr lang="en-US" dirty="0" err="1" smtClean="0"/>
              <a:t>Teasley</a:t>
            </a:r>
            <a:endParaRPr lang="en-US" dirty="0" smtClean="0"/>
          </a:p>
          <a:p>
            <a:pPr>
              <a:buFont typeface="Arial" pitchFamily="34" charset="0"/>
              <a:buChar char="•"/>
            </a:pPr>
            <a:r>
              <a:rPr lang="en-US" dirty="0" smtClean="0"/>
              <a:t> John </a:t>
            </a:r>
            <a:r>
              <a:rPr lang="en-US" dirty="0" err="1" smtClean="0"/>
              <a:t>Culbreath</a:t>
            </a:r>
            <a:endParaRPr lang="en-US" dirty="0" smtClean="0"/>
          </a:p>
          <a:p>
            <a:pPr>
              <a:buFont typeface="Arial" pitchFamily="34" charset="0"/>
              <a:buChar char="•"/>
            </a:pPr>
            <a:r>
              <a:rPr lang="en-US" dirty="0" smtClean="0"/>
              <a:t> Wiley B. Jones</a:t>
            </a:r>
          </a:p>
          <a:p>
            <a:pPr>
              <a:buFont typeface="Arial" pitchFamily="34" charset="0"/>
              <a:buChar char="•"/>
            </a:pPr>
            <a:r>
              <a:rPr lang="en-US" dirty="0" smtClean="0"/>
              <a:t> Gloria McAvoy</a:t>
            </a:r>
          </a:p>
          <a:p>
            <a:pPr>
              <a:buFont typeface="Arial" pitchFamily="34" charset="0"/>
              <a:buChar char="•"/>
            </a:pPr>
            <a:r>
              <a:rPr lang="en-US" dirty="0" smtClean="0"/>
              <a:t> Lauree Shelton</a:t>
            </a:r>
          </a:p>
          <a:p>
            <a:pPr>
              <a:buFont typeface="Arial" pitchFamily="34" charset="0"/>
              <a:buChar char="•"/>
            </a:pPr>
            <a:r>
              <a:rPr lang="en-US" dirty="0" smtClean="0"/>
              <a:t> Turner Callaway</a:t>
            </a:r>
          </a:p>
          <a:p>
            <a:pPr>
              <a:buFont typeface="Arial" pitchFamily="34" charset="0"/>
              <a:buChar char="•"/>
            </a:pPr>
            <a:endParaRPr lang="en-US" dirty="0"/>
          </a:p>
        </p:txBody>
      </p:sp>
      <p:sp>
        <p:nvSpPr>
          <p:cNvPr id="11" name="Rectangle 10"/>
          <p:cNvSpPr/>
          <p:nvPr/>
        </p:nvSpPr>
        <p:spPr>
          <a:xfrm>
            <a:off x="990600" y="762000"/>
            <a:ext cx="6781800" cy="646331"/>
          </a:xfrm>
          <a:prstGeom prst="rect">
            <a:avLst/>
          </a:prstGeom>
        </p:spPr>
        <p:txBody>
          <a:bodyPr wrap="square">
            <a:spAutoFit/>
          </a:bodyPr>
          <a:lstStyle/>
          <a:p>
            <a:r>
              <a:rPr lang="en-US" dirty="0" smtClean="0"/>
              <a:t>For many years there were only two officers of the Association, Moderator and Clerk. Some of the moderators served as clerk.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800" decel="100000"/>
                                        <p:tgtEl>
                                          <p:spTgt spid="10">
                                            <p:txEl>
                                              <p:pRg st="1" end="1"/>
                                            </p:txEl>
                                          </p:spTgt>
                                        </p:tgtEl>
                                      </p:cBhvr>
                                    </p:animEffect>
                                    <p:anim calcmode="lin" valueType="num">
                                      <p:cBhvr>
                                        <p:cTn id="18"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800" decel="100000"/>
                                        <p:tgtEl>
                                          <p:spTgt spid="10">
                                            <p:txEl>
                                              <p:pRg st="2" end="2"/>
                                            </p:txEl>
                                          </p:spTgt>
                                        </p:tgtEl>
                                      </p:cBhvr>
                                    </p:animEffect>
                                    <p:anim calcmode="lin" valueType="num">
                                      <p:cBhvr>
                                        <p:cTn id="28"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fade">
                                      <p:cBhvr>
                                        <p:cTn id="37" dur="800" decel="100000"/>
                                        <p:tgtEl>
                                          <p:spTgt spid="10">
                                            <p:txEl>
                                              <p:pRg st="3" end="3"/>
                                            </p:txEl>
                                          </p:spTgt>
                                        </p:tgtEl>
                                      </p:cBhvr>
                                    </p:animEffect>
                                    <p:anim calcmode="lin" valueType="num">
                                      <p:cBhvr>
                                        <p:cTn id="38"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fade">
                                      <p:cBhvr>
                                        <p:cTn id="47" dur="800" decel="100000"/>
                                        <p:tgtEl>
                                          <p:spTgt spid="10">
                                            <p:txEl>
                                              <p:pRg st="4" end="4"/>
                                            </p:txEl>
                                          </p:spTgt>
                                        </p:tgtEl>
                                      </p:cBhvr>
                                    </p:animEffect>
                                    <p:anim calcmode="lin" valueType="num">
                                      <p:cBhvr>
                                        <p:cTn id="48" dur="800" decel="100000" fill="hold"/>
                                        <p:tgtEl>
                                          <p:spTgt spid="10">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0">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0">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0">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0">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0">
                                            <p:txEl>
                                              <p:pRg st="5" end="5"/>
                                            </p:txEl>
                                          </p:spTgt>
                                        </p:tgtEl>
                                        <p:attrNameLst>
                                          <p:attrName>style.visibility</p:attrName>
                                        </p:attrNameLst>
                                      </p:cBhvr>
                                      <p:to>
                                        <p:strVal val="visible"/>
                                      </p:to>
                                    </p:set>
                                    <p:animEffect transition="in" filter="fade">
                                      <p:cBhvr>
                                        <p:cTn id="57" dur="800" decel="100000"/>
                                        <p:tgtEl>
                                          <p:spTgt spid="10">
                                            <p:txEl>
                                              <p:pRg st="5" end="5"/>
                                            </p:txEl>
                                          </p:spTgt>
                                        </p:tgtEl>
                                      </p:cBhvr>
                                    </p:animEffect>
                                    <p:anim calcmode="lin" valueType="num">
                                      <p:cBhvr>
                                        <p:cTn id="58" dur="800" decel="100000" fill="hold"/>
                                        <p:tgtEl>
                                          <p:spTgt spid="10">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0">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0">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0">
                                            <p:txEl>
                                              <p:pRg st="6" end="6"/>
                                            </p:txEl>
                                          </p:spTgt>
                                        </p:tgtEl>
                                        <p:attrNameLst>
                                          <p:attrName>style.visibility</p:attrName>
                                        </p:attrNameLst>
                                      </p:cBhvr>
                                      <p:to>
                                        <p:strVal val="visible"/>
                                      </p:to>
                                    </p:set>
                                    <p:animEffect transition="in" filter="fade">
                                      <p:cBhvr>
                                        <p:cTn id="67" dur="800" decel="100000"/>
                                        <p:tgtEl>
                                          <p:spTgt spid="10">
                                            <p:txEl>
                                              <p:pRg st="6" end="6"/>
                                            </p:txEl>
                                          </p:spTgt>
                                        </p:tgtEl>
                                      </p:cBhvr>
                                    </p:animEffect>
                                    <p:anim calcmode="lin" valueType="num">
                                      <p:cBhvr>
                                        <p:cTn id="68" dur="800" decel="100000" fill="hold"/>
                                        <p:tgtEl>
                                          <p:spTgt spid="10">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0">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0">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0">
                                            <p:txEl>
                                              <p:pRg st="7" end="7"/>
                                            </p:txEl>
                                          </p:spTgt>
                                        </p:tgtEl>
                                        <p:attrNameLst>
                                          <p:attrName>style.visibility</p:attrName>
                                        </p:attrNameLst>
                                      </p:cBhvr>
                                      <p:to>
                                        <p:strVal val="visible"/>
                                      </p:to>
                                    </p:set>
                                    <p:animEffect transition="in" filter="fade">
                                      <p:cBhvr>
                                        <p:cTn id="77" dur="800" decel="100000"/>
                                        <p:tgtEl>
                                          <p:spTgt spid="10">
                                            <p:txEl>
                                              <p:pRg st="7" end="7"/>
                                            </p:txEl>
                                          </p:spTgt>
                                        </p:tgtEl>
                                      </p:cBhvr>
                                    </p:animEffect>
                                    <p:anim calcmode="lin" valueType="num">
                                      <p:cBhvr>
                                        <p:cTn id="78" dur="800" decel="100000" fill="hold"/>
                                        <p:tgtEl>
                                          <p:spTgt spid="10">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0">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0">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0">
                                            <p:txEl>
                                              <p:pRg st="8" end="8"/>
                                            </p:txEl>
                                          </p:spTgt>
                                        </p:tgtEl>
                                        <p:attrNameLst>
                                          <p:attrName>style.visibility</p:attrName>
                                        </p:attrNameLst>
                                      </p:cBhvr>
                                      <p:to>
                                        <p:strVal val="visible"/>
                                      </p:to>
                                    </p:set>
                                    <p:animEffect transition="in" filter="fade">
                                      <p:cBhvr>
                                        <p:cTn id="87" dur="800" decel="100000"/>
                                        <p:tgtEl>
                                          <p:spTgt spid="10">
                                            <p:txEl>
                                              <p:pRg st="8" end="8"/>
                                            </p:txEl>
                                          </p:spTgt>
                                        </p:tgtEl>
                                      </p:cBhvr>
                                    </p:animEffect>
                                    <p:anim calcmode="lin" valueType="num">
                                      <p:cBhvr>
                                        <p:cTn id="88" dur="800" decel="100000" fill="hold"/>
                                        <p:tgtEl>
                                          <p:spTgt spid="10">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0">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0">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0">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0">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0">
                                            <p:txEl>
                                              <p:pRg st="9" end="9"/>
                                            </p:txEl>
                                          </p:spTgt>
                                        </p:tgtEl>
                                        <p:attrNameLst>
                                          <p:attrName>style.visibility</p:attrName>
                                        </p:attrNameLst>
                                      </p:cBhvr>
                                      <p:to>
                                        <p:strVal val="visible"/>
                                      </p:to>
                                    </p:set>
                                    <p:animEffect transition="in" filter="fade">
                                      <p:cBhvr>
                                        <p:cTn id="97" dur="800" decel="100000"/>
                                        <p:tgtEl>
                                          <p:spTgt spid="10">
                                            <p:txEl>
                                              <p:pRg st="9" end="9"/>
                                            </p:txEl>
                                          </p:spTgt>
                                        </p:tgtEl>
                                      </p:cBhvr>
                                    </p:animEffect>
                                    <p:anim calcmode="lin" valueType="num">
                                      <p:cBhvr>
                                        <p:cTn id="98" dur="800" decel="100000" fill="hold"/>
                                        <p:tgtEl>
                                          <p:spTgt spid="10">
                                            <p:txEl>
                                              <p:pRg st="9" end="9"/>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0">
                                            <p:txEl>
                                              <p:pRg st="9" end="9"/>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0">
                                            <p:txEl>
                                              <p:pRg st="9" end="9"/>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0">
                                            <p:txEl>
                                              <p:pRg st="9" end="9"/>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0">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0">
                                            <p:txEl>
                                              <p:pRg st="10" end="10"/>
                                            </p:txEl>
                                          </p:spTgt>
                                        </p:tgtEl>
                                        <p:attrNameLst>
                                          <p:attrName>style.visibility</p:attrName>
                                        </p:attrNameLst>
                                      </p:cBhvr>
                                      <p:to>
                                        <p:strVal val="visible"/>
                                      </p:to>
                                    </p:set>
                                    <p:animEffect transition="in" filter="fade">
                                      <p:cBhvr>
                                        <p:cTn id="107" dur="800" decel="100000"/>
                                        <p:tgtEl>
                                          <p:spTgt spid="10">
                                            <p:txEl>
                                              <p:pRg st="10" end="10"/>
                                            </p:txEl>
                                          </p:spTgt>
                                        </p:tgtEl>
                                      </p:cBhvr>
                                    </p:animEffect>
                                    <p:anim calcmode="lin" valueType="num">
                                      <p:cBhvr>
                                        <p:cTn id="108" dur="800" decel="100000" fill="hold"/>
                                        <p:tgtEl>
                                          <p:spTgt spid="10">
                                            <p:txEl>
                                              <p:pRg st="10" end="1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0">
                                            <p:txEl>
                                              <p:pRg st="10" end="1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0">
                                            <p:txEl>
                                              <p:pRg st="10" end="1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0">
                                            <p:txEl>
                                              <p:pRg st="10" end="1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0">
                                            <p:txEl>
                                              <p:pRg st="10" end="10"/>
                                            </p:txEl>
                                          </p:spTgt>
                                        </p:tgtEl>
                                        <p:attrNameLst>
                                          <p:attrName>ppt_y</p:attrName>
                                        </p:attrNameLst>
                                      </p:cBhvr>
                                      <p:tavLst>
                                        <p:tav tm="0">
                                          <p:val>
                                            <p:strVal val="#ppt_y+0.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0" presetClass="entr" presetSubtype="0" fill="hold" grpId="0" nodeType="clickEffect">
                                  <p:stCondLst>
                                    <p:cond delay="0"/>
                                  </p:stCondLst>
                                  <p:childTnLst>
                                    <p:set>
                                      <p:cBhvr>
                                        <p:cTn id="116" dur="1" fill="hold">
                                          <p:stCondLst>
                                            <p:cond delay="0"/>
                                          </p:stCondLst>
                                        </p:cTn>
                                        <p:tgtEl>
                                          <p:spTgt spid="10">
                                            <p:txEl>
                                              <p:pRg st="11" end="11"/>
                                            </p:txEl>
                                          </p:spTgt>
                                        </p:tgtEl>
                                        <p:attrNameLst>
                                          <p:attrName>style.visibility</p:attrName>
                                        </p:attrNameLst>
                                      </p:cBhvr>
                                      <p:to>
                                        <p:strVal val="visible"/>
                                      </p:to>
                                    </p:set>
                                    <p:animEffect transition="in" filter="fade">
                                      <p:cBhvr>
                                        <p:cTn id="117" dur="800" decel="100000"/>
                                        <p:tgtEl>
                                          <p:spTgt spid="10">
                                            <p:txEl>
                                              <p:pRg st="11" end="11"/>
                                            </p:txEl>
                                          </p:spTgt>
                                        </p:tgtEl>
                                      </p:cBhvr>
                                    </p:animEffect>
                                    <p:anim calcmode="lin" valueType="num">
                                      <p:cBhvr>
                                        <p:cTn id="118" dur="800" decel="100000" fill="hold"/>
                                        <p:tgtEl>
                                          <p:spTgt spid="10">
                                            <p:txEl>
                                              <p:pRg st="11" end="11"/>
                                            </p:txEl>
                                          </p:spTgt>
                                        </p:tgtEl>
                                        <p:attrNameLst>
                                          <p:attrName>style.rotation</p:attrName>
                                        </p:attrNameLst>
                                      </p:cBhvr>
                                      <p:tavLst>
                                        <p:tav tm="0">
                                          <p:val>
                                            <p:fltVal val="-90"/>
                                          </p:val>
                                        </p:tav>
                                        <p:tav tm="100000">
                                          <p:val>
                                            <p:fltVal val="0"/>
                                          </p:val>
                                        </p:tav>
                                      </p:tavLst>
                                    </p:anim>
                                    <p:anim calcmode="lin" valueType="num">
                                      <p:cBhvr>
                                        <p:cTn id="119" dur="800" decel="100000" fill="hold"/>
                                        <p:tgtEl>
                                          <p:spTgt spid="10">
                                            <p:txEl>
                                              <p:pRg st="11" end="11"/>
                                            </p:txEl>
                                          </p:spTgt>
                                        </p:tgtEl>
                                        <p:attrNameLst>
                                          <p:attrName>ppt_x</p:attrName>
                                        </p:attrNameLst>
                                      </p:cBhvr>
                                      <p:tavLst>
                                        <p:tav tm="0">
                                          <p:val>
                                            <p:strVal val="#ppt_x+0.4"/>
                                          </p:val>
                                        </p:tav>
                                        <p:tav tm="100000">
                                          <p:val>
                                            <p:strVal val="#ppt_x-0.05"/>
                                          </p:val>
                                        </p:tav>
                                      </p:tavLst>
                                    </p:anim>
                                    <p:anim calcmode="lin" valueType="num">
                                      <p:cBhvr>
                                        <p:cTn id="120" dur="800" decel="100000" fill="hold"/>
                                        <p:tgtEl>
                                          <p:spTgt spid="10">
                                            <p:txEl>
                                              <p:pRg st="11" end="11"/>
                                            </p:txEl>
                                          </p:spTgt>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10">
                                            <p:txEl>
                                              <p:pRg st="11" end="11"/>
                                            </p:txEl>
                                          </p:spTgt>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10">
                                            <p:txEl>
                                              <p:pRg st="11" end="11"/>
                                            </p:txEl>
                                          </p:spTgt>
                                        </p:tgtEl>
                                        <p:attrNameLst>
                                          <p:attrName>ppt_y</p:attrName>
                                        </p:attrNameLst>
                                      </p:cBhvr>
                                      <p:tavLst>
                                        <p:tav tm="0">
                                          <p:val>
                                            <p:strVal val="#ppt_y+0.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0" presetClass="entr" presetSubtype="0" fill="hold" grpId="0" nodeType="clickEffect">
                                  <p:stCondLst>
                                    <p:cond delay="0"/>
                                  </p:stCondLst>
                                  <p:childTnLst>
                                    <p:set>
                                      <p:cBhvr>
                                        <p:cTn id="126" dur="1" fill="hold">
                                          <p:stCondLst>
                                            <p:cond delay="0"/>
                                          </p:stCondLst>
                                        </p:cTn>
                                        <p:tgtEl>
                                          <p:spTgt spid="10">
                                            <p:txEl>
                                              <p:pRg st="12" end="12"/>
                                            </p:txEl>
                                          </p:spTgt>
                                        </p:tgtEl>
                                        <p:attrNameLst>
                                          <p:attrName>style.visibility</p:attrName>
                                        </p:attrNameLst>
                                      </p:cBhvr>
                                      <p:to>
                                        <p:strVal val="visible"/>
                                      </p:to>
                                    </p:set>
                                    <p:animEffect transition="in" filter="fade">
                                      <p:cBhvr>
                                        <p:cTn id="127" dur="800" decel="100000"/>
                                        <p:tgtEl>
                                          <p:spTgt spid="10">
                                            <p:txEl>
                                              <p:pRg st="12" end="12"/>
                                            </p:txEl>
                                          </p:spTgt>
                                        </p:tgtEl>
                                      </p:cBhvr>
                                    </p:animEffect>
                                    <p:anim calcmode="lin" valueType="num">
                                      <p:cBhvr>
                                        <p:cTn id="128" dur="800" decel="100000" fill="hold"/>
                                        <p:tgtEl>
                                          <p:spTgt spid="10">
                                            <p:txEl>
                                              <p:pRg st="12" end="12"/>
                                            </p:txEl>
                                          </p:spTgt>
                                        </p:tgtEl>
                                        <p:attrNameLst>
                                          <p:attrName>style.rotation</p:attrName>
                                        </p:attrNameLst>
                                      </p:cBhvr>
                                      <p:tavLst>
                                        <p:tav tm="0">
                                          <p:val>
                                            <p:fltVal val="-90"/>
                                          </p:val>
                                        </p:tav>
                                        <p:tav tm="100000">
                                          <p:val>
                                            <p:fltVal val="0"/>
                                          </p:val>
                                        </p:tav>
                                      </p:tavLst>
                                    </p:anim>
                                    <p:anim calcmode="lin" valueType="num">
                                      <p:cBhvr>
                                        <p:cTn id="129" dur="800" decel="100000" fill="hold"/>
                                        <p:tgtEl>
                                          <p:spTgt spid="10">
                                            <p:txEl>
                                              <p:pRg st="12" end="12"/>
                                            </p:txEl>
                                          </p:spTgt>
                                        </p:tgtEl>
                                        <p:attrNameLst>
                                          <p:attrName>ppt_x</p:attrName>
                                        </p:attrNameLst>
                                      </p:cBhvr>
                                      <p:tavLst>
                                        <p:tav tm="0">
                                          <p:val>
                                            <p:strVal val="#ppt_x+0.4"/>
                                          </p:val>
                                        </p:tav>
                                        <p:tav tm="100000">
                                          <p:val>
                                            <p:strVal val="#ppt_x-0.05"/>
                                          </p:val>
                                        </p:tav>
                                      </p:tavLst>
                                    </p:anim>
                                    <p:anim calcmode="lin" valueType="num">
                                      <p:cBhvr>
                                        <p:cTn id="130" dur="800" decel="100000" fill="hold"/>
                                        <p:tgtEl>
                                          <p:spTgt spid="10">
                                            <p:txEl>
                                              <p:pRg st="12" end="12"/>
                                            </p:txEl>
                                          </p:spTgt>
                                        </p:tgtEl>
                                        <p:attrNameLst>
                                          <p:attrName>ppt_y</p:attrName>
                                        </p:attrNameLst>
                                      </p:cBhvr>
                                      <p:tavLst>
                                        <p:tav tm="0">
                                          <p:val>
                                            <p:strVal val="#ppt_y-0.4"/>
                                          </p:val>
                                        </p:tav>
                                        <p:tav tm="100000">
                                          <p:val>
                                            <p:strVal val="#ppt_y+0.1"/>
                                          </p:val>
                                        </p:tav>
                                      </p:tavLst>
                                    </p:anim>
                                    <p:anim calcmode="lin" valueType="num">
                                      <p:cBhvr>
                                        <p:cTn id="131" dur="200" accel="100000" fill="hold">
                                          <p:stCondLst>
                                            <p:cond delay="800"/>
                                          </p:stCondLst>
                                        </p:cTn>
                                        <p:tgtEl>
                                          <p:spTgt spid="10">
                                            <p:txEl>
                                              <p:pRg st="12" end="12"/>
                                            </p:txEl>
                                          </p:spTgt>
                                        </p:tgtEl>
                                        <p:attrNameLst>
                                          <p:attrName>ppt_x</p:attrName>
                                        </p:attrNameLst>
                                      </p:cBhvr>
                                      <p:tavLst>
                                        <p:tav tm="0">
                                          <p:val>
                                            <p:strVal val="#ppt_x-0.05"/>
                                          </p:val>
                                        </p:tav>
                                        <p:tav tm="100000">
                                          <p:val>
                                            <p:strVal val="#ppt_x"/>
                                          </p:val>
                                        </p:tav>
                                      </p:tavLst>
                                    </p:anim>
                                    <p:anim calcmode="lin" valueType="num">
                                      <p:cBhvr>
                                        <p:cTn id="132" dur="200" accel="100000" fill="hold">
                                          <p:stCondLst>
                                            <p:cond delay="800"/>
                                          </p:stCondLst>
                                        </p:cTn>
                                        <p:tgtEl>
                                          <p:spTgt spid="10">
                                            <p:txEl>
                                              <p:pRg st="12" end="12"/>
                                            </p:txEl>
                                          </p:spTgt>
                                        </p:tgtEl>
                                        <p:attrNameLst>
                                          <p:attrName>ppt_y</p:attrName>
                                        </p:attrNameLst>
                                      </p:cBhvr>
                                      <p:tavLst>
                                        <p:tav tm="0">
                                          <p:val>
                                            <p:strVal val="#ppt_y+0.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30" presetClass="entr" presetSubtype="0" fill="hold" grpId="0" nodeType="clickEffect">
                                  <p:stCondLst>
                                    <p:cond delay="0"/>
                                  </p:stCondLst>
                                  <p:childTnLst>
                                    <p:set>
                                      <p:cBhvr>
                                        <p:cTn id="136" dur="1" fill="hold">
                                          <p:stCondLst>
                                            <p:cond delay="0"/>
                                          </p:stCondLst>
                                        </p:cTn>
                                        <p:tgtEl>
                                          <p:spTgt spid="10">
                                            <p:txEl>
                                              <p:pRg st="13" end="13"/>
                                            </p:txEl>
                                          </p:spTgt>
                                        </p:tgtEl>
                                        <p:attrNameLst>
                                          <p:attrName>style.visibility</p:attrName>
                                        </p:attrNameLst>
                                      </p:cBhvr>
                                      <p:to>
                                        <p:strVal val="visible"/>
                                      </p:to>
                                    </p:set>
                                    <p:animEffect transition="in" filter="fade">
                                      <p:cBhvr>
                                        <p:cTn id="137" dur="800" decel="100000"/>
                                        <p:tgtEl>
                                          <p:spTgt spid="10">
                                            <p:txEl>
                                              <p:pRg st="13" end="13"/>
                                            </p:txEl>
                                          </p:spTgt>
                                        </p:tgtEl>
                                      </p:cBhvr>
                                    </p:animEffect>
                                    <p:anim calcmode="lin" valueType="num">
                                      <p:cBhvr>
                                        <p:cTn id="138" dur="800" decel="100000" fill="hold"/>
                                        <p:tgtEl>
                                          <p:spTgt spid="10">
                                            <p:txEl>
                                              <p:pRg st="13" end="13"/>
                                            </p:txEl>
                                          </p:spTgt>
                                        </p:tgtEl>
                                        <p:attrNameLst>
                                          <p:attrName>style.rotation</p:attrName>
                                        </p:attrNameLst>
                                      </p:cBhvr>
                                      <p:tavLst>
                                        <p:tav tm="0">
                                          <p:val>
                                            <p:fltVal val="-90"/>
                                          </p:val>
                                        </p:tav>
                                        <p:tav tm="100000">
                                          <p:val>
                                            <p:fltVal val="0"/>
                                          </p:val>
                                        </p:tav>
                                      </p:tavLst>
                                    </p:anim>
                                    <p:anim calcmode="lin" valueType="num">
                                      <p:cBhvr>
                                        <p:cTn id="139" dur="800" decel="100000" fill="hold"/>
                                        <p:tgtEl>
                                          <p:spTgt spid="10">
                                            <p:txEl>
                                              <p:pRg st="13" end="13"/>
                                            </p:txEl>
                                          </p:spTgt>
                                        </p:tgtEl>
                                        <p:attrNameLst>
                                          <p:attrName>ppt_x</p:attrName>
                                        </p:attrNameLst>
                                      </p:cBhvr>
                                      <p:tavLst>
                                        <p:tav tm="0">
                                          <p:val>
                                            <p:strVal val="#ppt_x+0.4"/>
                                          </p:val>
                                        </p:tav>
                                        <p:tav tm="100000">
                                          <p:val>
                                            <p:strVal val="#ppt_x-0.05"/>
                                          </p:val>
                                        </p:tav>
                                      </p:tavLst>
                                    </p:anim>
                                    <p:anim calcmode="lin" valueType="num">
                                      <p:cBhvr>
                                        <p:cTn id="140" dur="800" decel="100000" fill="hold"/>
                                        <p:tgtEl>
                                          <p:spTgt spid="10">
                                            <p:txEl>
                                              <p:pRg st="13" end="13"/>
                                            </p:txEl>
                                          </p:spTgt>
                                        </p:tgtEl>
                                        <p:attrNameLst>
                                          <p:attrName>ppt_y</p:attrName>
                                        </p:attrNameLst>
                                      </p:cBhvr>
                                      <p:tavLst>
                                        <p:tav tm="0">
                                          <p:val>
                                            <p:strVal val="#ppt_y-0.4"/>
                                          </p:val>
                                        </p:tav>
                                        <p:tav tm="100000">
                                          <p:val>
                                            <p:strVal val="#ppt_y+0.1"/>
                                          </p:val>
                                        </p:tav>
                                      </p:tavLst>
                                    </p:anim>
                                    <p:anim calcmode="lin" valueType="num">
                                      <p:cBhvr>
                                        <p:cTn id="141" dur="200" accel="100000" fill="hold">
                                          <p:stCondLst>
                                            <p:cond delay="800"/>
                                          </p:stCondLst>
                                        </p:cTn>
                                        <p:tgtEl>
                                          <p:spTgt spid="10">
                                            <p:txEl>
                                              <p:pRg st="13" end="13"/>
                                            </p:txEl>
                                          </p:spTgt>
                                        </p:tgtEl>
                                        <p:attrNameLst>
                                          <p:attrName>ppt_x</p:attrName>
                                        </p:attrNameLst>
                                      </p:cBhvr>
                                      <p:tavLst>
                                        <p:tav tm="0">
                                          <p:val>
                                            <p:strVal val="#ppt_x-0.05"/>
                                          </p:val>
                                        </p:tav>
                                        <p:tav tm="100000">
                                          <p:val>
                                            <p:strVal val="#ppt_x"/>
                                          </p:val>
                                        </p:tav>
                                      </p:tavLst>
                                    </p:anim>
                                    <p:anim calcmode="lin" valueType="num">
                                      <p:cBhvr>
                                        <p:cTn id="142" dur="200" accel="100000" fill="hold">
                                          <p:stCondLst>
                                            <p:cond delay="800"/>
                                          </p:stCondLst>
                                        </p:cTn>
                                        <p:tgtEl>
                                          <p:spTgt spid="10">
                                            <p:txEl>
                                              <p:pRg st="13" end="13"/>
                                            </p:txEl>
                                          </p:spTgt>
                                        </p:tgtEl>
                                        <p:attrNameLst>
                                          <p:attrName>ppt_y</p:attrName>
                                        </p:attrNameLst>
                                      </p:cBhvr>
                                      <p:tavLst>
                                        <p:tav tm="0">
                                          <p:val>
                                            <p:strVal val="#ppt_y+0.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30" presetClass="entr" presetSubtype="0" fill="hold" grpId="0" nodeType="clickEffect">
                                  <p:stCondLst>
                                    <p:cond delay="0"/>
                                  </p:stCondLst>
                                  <p:childTnLst>
                                    <p:set>
                                      <p:cBhvr>
                                        <p:cTn id="146" dur="1" fill="hold">
                                          <p:stCondLst>
                                            <p:cond delay="0"/>
                                          </p:stCondLst>
                                        </p:cTn>
                                        <p:tgtEl>
                                          <p:spTgt spid="10">
                                            <p:txEl>
                                              <p:pRg st="14" end="14"/>
                                            </p:txEl>
                                          </p:spTgt>
                                        </p:tgtEl>
                                        <p:attrNameLst>
                                          <p:attrName>style.visibility</p:attrName>
                                        </p:attrNameLst>
                                      </p:cBhvr>
                                      <p:to>
                                        <p:strVal val="visible"/>
                                      </p:to>
                                    </p:set>
                                    <p:animEffect transition="in" filter="fade">
                                      <p:cBhvr>
                                        <p:cTn id="147" dur="800" decel="100000"/>
                                        <p:tgtEl>
                                          <p:spTgt spid="10">
                                            <p:txEl>
                                              <p:pRg st="14" end="14"/>
                                            </p:txEl>
                                          </p:spTgt>
                                        </p:tgtEl>
                                      </p:cBhvr>
                                    </p:animEffect>
                                    <p:anim calcmode="lin" valueType="num">
                                      <p:cBhvr>
                                        <p:cTn id="148" dur="800" decel="100000" fill="hold"/>
                                        <p:tgtEl>
                                          <p:spTgt spid="10">
                                            <p:txEl>
                                              <p:pRg st="14" end="14"/>
                                            </p:txEl>
                                          </p:spTgt>
                                        </p:tgtEl>
                                        <p:attrNameLst>
                                          <p:attrName>style.rotation</p:attrName>
                                        </p:attrNameLst>
                                      </p:cBhvr>
                                      <p:tavLst>
                                        <p:tav tm="0">
                                          <p:val>
                                            <p:fltVal val="-90"/>
                                          </p:val>
                                        </p:tav>
                                        <p:tav tm="100000">
                                          <p:val>
                                            <p:fltVal val="0"/>
                                          </p:val>
                                        </p:tav>
                                      </p:tavLst>
                                    </p:anim>
                                    <p:anim calcmode="lin" valueType="num">
                                      <p:cBhvr>
                                        <p:cTn id="149" dur="800" decel="100000" fill="hold"/>
                                        <p:tgtEl>
                                          <p:spTgt spid="10">
                                            <p:txEl>
                                              <p:pRg st="14" end="14"/>
                                            </p:txEl>
                                          </p:spTgt>
                                        </p:tgtEl>
                                        <p:attrNameLst>
                                          <p:attrName>ppt_x</p:attrName>
                                        </p:attrNameLst>
                                      </p:cBhvr>
                                      <p:tavLst>
                                        <p:tav tm="0">
                                          <p:val>
                                            <p:strVal val="#ppt_x+0.4"/>
                                          </p:val>
                                        </p:tav>
                                        <p:tav tm="100000">
                                          <p:val>
                                            <p:strVal val="#ppt_x-0.05"/>
                                          </p:val>
                                        </p:tav>
                                      </p:tavLst>
                                    </p:anim>
                                    <p:anim calcmode="lin" valueType="num">
                                      <p:cBhvr>
                                        <p:cTn id="150" dur="800" decel="100000" fill="hold"/>
                                        <p:tgtEl>
                                          <p:spTgt spid="10">
                                            <p:txEl>
                                              <p:pRg st="14" end="14"/>
                                            </p:txEl>
                                          </p:spTgt>
                                        </p:tgtEl>
                                        <p:attrNameLst>
                                          <p:attrName>ppt_y</p:attrName>
                                        </p:attrNameLst>
                                      </p:cBhvr>
                                      <p:tavLst>
                                        <p:tav tm="0">
                                          <p:val>
                                            <p:strVal val="#ppt_y-0.4"/>
                                          </p:val>
                                        </p:tav>
                                        <p:tav tm="100000">
                                          <p:val>
                                            <p:strVal val="#ppt_y+0.1"/>
                                          </p:val>
                                        </p:tav>
                                      </p:tavLst>
                                    </p:anim>
                                    <p:anim calcmode="lin" valueType="num">
                                      <p:cBhvr>
                                        <p:cTn id="151" dur="200" accel="100000" fill="hold">
                                          <p:stCondLst>
                                            <p:cond delay="800"/>
                                          </p:stCondLst>
                                        </p:cTn>
                                        <p:tgtEl>
                                          <p:spTgt spid="10">
                                            <p:txEl>
                                              <p:pRg st="14" end="14"/>
                                            </p:txEl>
                                          </p:spTgt>
                                        </p:tgtEl>
                                        <p:attrNameLst>
                                          <p:attrName>ppt_x</p:attrName>
                                        </p:attrNameLst>
                                      </p:cBhvr>
                                      <p:tavLst>
                                        <p:tav tm="0">
                                          <p:val>
                                            <p:strVal val="#ppt_x-0.05"/>
                                          </p:val>
                                        </p:tav>
                                        <p:tav tm="100000">
                                          <p:val>
                                            <p:strVal val="#ppt_x"/>
                                          </p:val>
                                        </p:tav>
                                      </p:tavLst>
                                    </p:anim>
                                    <p:anim calcmode="lin" valueType="num">
                                      <p:cBhvr>
                                        <p:cTn id="152" dur="200" accel="100000" fill="hold">
                                          <p:stCondLst>
                                            <p:cond delay="800"/>
                                          </p:stCondLst>
                                        </p:cTn>
                                        <p:tgtEl>
                                          <p:spTgt spid="10">
                                            <p:txEl>
                                              <p:pRg st="14" end="14"/>
                                            </p:txEl>
                                          </p:spTgt>
                                        </p:tgtEl>
                                        <p:attrNameLst>
                                          <p:attrName>ppt_y</p:attrName>
                                        </p:attrNameLst>
                                      </p:cBhvr>
                                      <p:tavLst>
                                        <p:tav tm="0">
                                          <p:val>
                                            <p:strVal val="#ppt_y+0.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0" presetClass="entr" presetSubtype="0" fill="hold" grpId="0" nodeType="clickEffect">
                                  <p:stCondLst>
                                    <p:cond delay="0"/>
                                  </p:stCondLst>
                                  <p:childTnLst>
                                    <p:set>
                                      <p:cBhvr>
                                        <p:cTn id="156" dur="1" fill="hold">
                                          <p:stCondLst>
                                            <p:cond delay="0"/>
                                          </p:stCondLst>
                                        </p:cTn>
                                        <p:tgtEl>
                                          <p:spTgt spid="10">
                                            <p:txEl>
                                              <p:pRg st="15" end="15"/>
                                            </p:txEl>
                                          </p:spTgt>
                                        </p:tgtEl>
                                        <p:attrNameLst>
                                          <p:attrName>style.visibility</p:attrName>
                                        </p:attrNameLst>
                                      </p:cBhvr>
                                      <p:to>
                                        <p:strVal val="visible"/>
                                      </p:to>
                                    </p:set>
                                    <p:animEffect transition="in" filter="fade">
                                      <p:cBhvr>
                                        <p:cTn id="157" dur="800" decel="100000"/>
                                        <p:tgtEl>
                                          <p:spTgt spid="10">
                                            <p:txEl>
                                              <p:pRg st="15" end="15"/>
                                            </p:txEl>
                                          </p:spTgt>
                                        </p:tgtEl>
                                      </p:cBhvr>
                                    </p:animEffect>
                                    <p:anim calcmode="lin" valueType="num">
                                      <p:cBhvr>
                                        <p:cTn id="158" dur="800" decel="100000" fill="hold"/>
                                        <p:tgtEl>
                                          <p:spTgt spid="10">
                                            <p:txEl>
                                              <p:pRg st="15" end="15"/>
                                            </p:txEl>
                                          </p:spTgt>
                                        </p:tgtEl>
                                        <p:attrNameLst>
                                          <p:attrName>style.rotation</p:attrName>
                                        </p:attrNameLst>
                                      </p:cBhvr>
                                      <p:tavLst>
                                        <p:tav tm="0">
                                          <p:val>
                                            <p:fltVal val="-90"/>
                                          </p:val>
                                        </p:tav>
                                        <p:tav tm="100000">
                                          <p:val>
                                            <p:fltVal val="0"/>
                                          </p:val>
                                        </p:tav>
                                      </p:tavLst>
                                    </p:anim>
                                    <p:anim calcmode="lin" valueType="num">
                                      <p:cBhvr>
                                        <p:cTn id="159" dur="800" decel="100000" fill="hold"/>
                                        <p:tgtEl>
                                          <p:spTgt spid="10">
                                            <p:txEl>
                                              <p:pRg st="15" end="15"/>
                                            </p:txEl>
                                          </p:spTgt>
                                        </p:tgtEl>
                                        <p:attrNameLst>
                                          <p:attrName>ppt_x</p:attrName>
                                        </p:attrNameLst>
                                      </p:cBhvr>
                                      <p:tavLst>
                                        <p:tav tm="0">
                                          <p:val>
                                            <p:strVal val="#ppt_x+0.4"/>
                                          </p:val>
                                        </p:tav>
                                        <p:tav tm="100000">
                                          <p:val>
                                            <p:strVal val="#ppt_x-0.05"/>
                                          </p:val>
                                        </p:tav>
                                      </p:tavLst>
                                    </p:anim>
                                    <p:anim calcmode="lin" valueType="num">
                                      <p:cBhvr>
                                        <p:cTn id="160" dur="800" decel="100000" fill="hold"/>
                                        <p:tgtEl>
                                          <p:spTgt spid="10">
                                            <p:txEl>
                                              <p:pRg st="15" end="15"/>
                                            </p:txEl>
                                          </p:spTgt>
                                        </p:tgtEl>
                                        <p:attrNameLst>
                                          <p:attrName>ppt_y</p:attrName>
                                        </p:attrNameLst>
                                      </p:cBhvr>
                                      <p:tavLst>
                                        <p:tav tm="0">
                                          <p:val>
                                            <p:strVal val="#ppt_y-0.4"/>
                                          </p:val>
                                        </p:tav>
                                        <p:tav tm="100000">
                                          <p:val>
                                            <p:strVal val="#ppt_y+0.1"/>
                                          </p:val>
                                        </p:tav>
                                      </p:tavLst>
                                    </p:anim>
                                    <p:anim calcmode="lin" valueType="num">
                                      <p:cBhvr>
                                        <p:cTn id="161" dur="200" accel="100000" fill="hold">
                                          <p:stCondLst>
                                            <p:cond delay="800"/>
                                          </p:stCondLst>
                                        </p:cTn>
                                        <p:tgtEl>
                                          <p:spTgt spid="10">
                                            <p:txEl>
                                              <p:pRg st="15" end="15"/>
                                            </p:txEl>
                                          </p:spTgt>
                                        </p:tgtEl>
                                        <p:attrNameLst>
                                          <p:attrName>ppt_x</p:attrName>
                                        </p:attrNameLst>
                                      </p:cBhvr>
                                      <p:tavLst>
                                        <p:tav tm="0">
                                          <p:val>
                                            <p:strVal val="#ppt_x-0.05"/>
                                          </p:val>
                                        </p:tav>
                                        <p:tav tm="100000">
                                          <p:val>
                                            <p:strVal val="#ppt_x"/>
                                          </p:val>
                                        </p:tav>
                                      </p:tavLst>
                                    </p:anim>
                                    <p:anim calcmode="lin" valueType="num">
                                      <p:cBhvr>
                                        <p:cTn id="162" dur="200" accel="100000" fill="hold">
                                          <p:stCondLst>
                                            <p:cond delay="800"/>
                                          </p:stCondLst>
                                        </p:cTn>
                                        <p:tgtEl>
                                          <p:spTgt spid="10">
                                            <p:txEl>
                                              <p:pRg st="15" end="15"/>
                                            </p:txEl>
                                          </p:spTgt>
                                        </p:tgtEl>
                                        <p:attrNameLst>
                                          <p:attrName>ppt_y</p:attrName>
                                        </p:attrNameLst>
                                      </p:cBhvr>
                                      <p:tavLst>
                                        <p:tav tm="0">
                                          <p:val>
                                            <p:strVal val="#ppt_y+0.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30" presetClass="entr" presetSubtype="0" fill="hold" grpId="0" nodeType="clickEffect">
                                  <p:stCondLst>
                                    <p:cond delay="0"/>
                                  </p:stCondLst>
                                  <p:childTnLst>
                                    <p:set>
                                      <p:cBhvr>
                                        <p:cTn id="166" dur="1" fill="hold">
                                          <p:stCondLst>
                                            <p:cond delay="0"/>
                                          </p:stCondLst>
                                        </p:cTn>
                                        <p:tgtEl>
                                          <p:spTgt spid="10">
                                            <p:txEl>
                                              <p:pRg st="16" end="16"/>
                                            </p:txEl>
                                          </p:spTgt>
                                        </p:tgtEl>
                                        <p:attrNameLst>
                                          <p:attrName>style.visibility</p:attrName>
                                        </p:attrNameLst>
                                      </p:cBhvr>
                                      <p:to>
                                        <p:strVal val="visible"/>
                                      </p:to>
                                    </p:set>
                                    <p:animEffect transition="in" filter="fade">
                                      <p:cBhvr>
                                        <p:cTn id="167" dur="800" decel="100000"/>
                                        <p:tgtEl>
                                          <p:spTgt spid="10">
                                            <p:txEl>
                                              <p:pRg st="16" end="16"/>
                                            </p:txEl>
                                          </p:spTgt>
                                        </p:tgtEl>
                                      </p:cBhvr>
                                    </p:animEffect>
                                    <p:anim calcmode="lin" valueType="num">
                                      <p:cBhvr>
                                        <p:cTn id="168" dur="800" decel="100000" fill="hold"/>
                                        <p:tgtEl>
                                          <p:spTgt spid="10">
                                            <p:txEl>
                                              <p:pRg st="16" end="16"/>
                                            </p:txEl>
                                          </p:spTgt>
                                        </p:tgtEl>
                                        <p:attrNameLst>
                                          <p:attrName>style.rotation</p:attrName>
                                        </p:attrNameLst>
                                      </p:cBhvr>
                                      <p:tavLst>
                                        <p:tav tm="0">
                                          <p:val>
                                            <p:fltVal val="-90"/>
                                          </p:val>
                                        </p:tav>
                                        <p:tav tm="100000">
                                          <p:val>
                                            <p:fltVal val="0"/>
                                          </p:val>
                                        </p:tav>
                                      </p:tavLst>
                                    </p:anim>
                                    <p:anim calcmode="lin" valueType="num">
                                      <p:cBhvr>
                                        <p:cTn id="169" dur="800" decel="100000" fill="hold"/>
                                        <p:tgtEl>
                                          <p:spTgt spid="10">
                                            <p:txEl>
                                              <p:pRg st="16" end="16"/>
                                            </p:txEl>
                                          </p:spTgt>
                                        </p:tgtEl>
                                        <p:attrNameLst>
                                          <p:attrName>ppt_x</p:attrName>
                                        </p:attrNameLst>
                                      </p:cBhvr>
                                      <p:tavLst>
                                        <p:tav tm="0">
                                          <p:val>
                                            <p:strVal val="#ppt_x+0.4"/>
                                          </p:val>
                                        </p:tav>
                                        <p:tav tm="100000">
                                          <p:val>
                                            <p:strVal val="#ppt_x-0.05"/>
                                          </p:val>
                                        </p:tav>
                                      </p:tavLst>
                                    </p:anim>
                                    <p:anim calcmode="lin" valueType="num">
                                      <p:cBhvr>
                                        <p:cTn id="170" dur="800" decel="100000" fill="hold"/>
                                        <p:tgtEl>
                                          <p:spTgt spid="10">
                                            <p:txEl>
                                              <p:pRg st="16" end="16"/>
                                            </p:txEl>
                                          </p:spTgt>
                                        </p:tgtEl>
                                        <p:attrNameLst>
                                          <p:attrName>ppt_y</p:attrName>
                                        </p:attrNameLst>
                                      </p:cBhvr>
                                      <p:tavLst>
                                        <p:tav tm="0">
                                          <p:val>
                                            <p:strVal val="#ppt_y-0.4"/>
                                          </p:val>
                                        </p:tav>
                                        <p:tav tm="100000">
                                          <p:val>
                                            <p:strVal val="#ppt_y+0.1"/>
                                          </p:val>
                                        </p:tav>
                                      </p:tavLst>
                                    </p:anim>
                                    <p:anim calcmode="lin" valueType="num">
                                      <p:cBhvr>
                                        <p:cTn id="171" dur="200" accel="100000" fill="hold">
                                          <p:stCondLst>
                                            <p:cond delay="800"/>
                                          </p:stCondLst>
                                        </p:cTn>
                                        <p:tgtEl>
                                          <p:spTgt spid="10">
                                            <p:txEl>
                                              <p:pRg st="16" end="16"/>
                                            </p:txEl>
                                          </p:spTgt>
                                        </p:tgtEl>
                                        <p:attrNameLst>
                                          <p:attrName>ppt_x</p:attrName>
                                        </p:attrNameLst>
                                      </p:cBhvr>
                                      <p:tavLst>
                                        <p:tav tm="0">
                                          <p:val>
                                            <p:strVal val="#ppt_x-0.05"/>
                                          </p:val>
                                        </p:tav>
                                        <p:tav tm="100000">
                                          <p:val>
                                            <p:strVal val="#ppt_x"/>
                                          </p:val>
                                        </p:tav>
                                      </p:tavLst>
                                    </p:anim>
                                    <p:anim calcmode="lin" valueType="num">
                                      <p:cBhvr>
                                        <p:cTn id="172" dur="200" accel="100000" fill="hold">
                                          <p:stCondLst>
                                            <p:cond delay="800"/>
                                          </p:stCondLst>
                                        </p:cTn>
                                        <p:tgtEl>
                                          <p:spTgt spid="10">
                                            <p:txEl>
                                              <p:pRg st="16" end="16"/>
                                            </p:txEl>
                                          </p:spTgt>
                                        </p:tgtEl>
                                        <p:attrNameLst>
                                          <p:attrName>ppt_y</p:attrName>
                                        </p:attrNameLst>
                                      </p:cBhvr>
                                      <p:tavLst>
                                        <p:tav tm="0">
                                          <p:val>
                                            <p:strVal val="#ppt_y+0.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30" presetClass="entr" presetSubtype="0" fill="hold" grpId="0" nodeType="clickEffect">
                                  <p:stCondLst>
                                    <p:cond delay="0"/>
                                  </p:stCondLst>
                                  <p:childTnLst>
                                    <p:set>
                                      <p:cBhvr>
                                        <p:cTn id="176" dur="1" fill="hold">
                                          <p:stCondLst>
                                            <p:cond delay="0"/>
                                          </p:stCondLst>
                                        </p:cTn>
                                        <p:tgtEl>
                                          <p:spTgt spid="10">
                                            <p:txEl>
                                              <p:pRg st="17" end="17"/>
                                            </p:txEl>
                                          </p:spTgt>
                                        </p:tgtEl>
                                        <p:attrNameLst>
                                          <p:attrName>style.visibility</p:attrName>
                                        </p:attrNameLst>
                                      </p:cBhvr>
                                      <p:to>
                                        <p:strVal val="visible"/>
                                      </p:to>
                                    </p:set>
                                    <p:animEffect transition="in" filter="fade">
                                      <p:cBhvr>
                                        <p:cTn id="177" dur="800" decel="100000"/>
                                        <p:tgtEl>
                                          <p:spTgt spid="10">
                                            <p:txEl>
                                              <p:pRg st="17" end="17"/>
                                            </p:txEl>
                                          </p:spTgt>
                                        </p:tgtEl>
                                      </p:cBhvr>
                                    </p:animEffect>
                                    <p:anim calcmode="lin" valueType="num">
                                      <p:cBhvr>
                                        <p:cTn id="178" dur="800" decel="100000" fill="hold"/>
                                        <p:tgtEl>
                                          <p:spTgt spid="10">
                                            <p:txEl>
                                              <p:pRg st="17" end="17"/>
                                            </p:txEl>
                                          </p:spTgt>
                                        </p:tgtEl>
                                        <p:attrNameLst>
                                          <p:attrName>style.rotation</p:attrName>
                                        </p:attrNameLst>
                                      </p:cBhvr>
                                      <p:tavLst>
                                        <p:tav tm="0">
                                          <p:val>
                                            <p:fltVal val="-90"/>
                                          </p:val>
                                        </p:tav>
                                        <p:tav tm="100000">
                                          <p:val>
                                            <p:fltVal val="0"/>
                                          </p:val>
                                        </p:tav>
                                      </p:tavLst>
                                    </p:anim>
                                    <p:anim calcmode="lin" valueType="num">
                                      <p:cBhvr>
                                        <p:cTn id="179" dur="800" decel="100000" fill="hold"/>
                                        <p:tgtEl>
                                          <p:spTgt spid="10">
                                            <p:txEl>
                                              <p:pRg st="17" end="17"/>
                                            </p:txEl>
                                          </p:spTgt>
                                        </p:tgtEl>
                                        <p:attrNameLst>
                                          <p:attrName>ppt_x</p:attrName>
                                        </p:attrNameLst>
                                      </p:cBhvr>
                                      <p:tavLst>
                                        <p:tav tm="0">
                                          <p:val>
                                            <p:strVal val="#ppt_x+0.4"/>
                                          </p:val>
                                        </p:tav>
                                        <p:tav tm="100000">
                                          <p:val>
                                            <p:strVal val="#ppt_x-0.05"/>
                                          </p:val>
                                        </p:tav>
                                      </p:tavLst>
                                    </p:anim>
                                    <p:anim calcmode="lin" valueType="num">
                                      <p:cBhvr>
                                        <p:cTn id="180" dur="800" decel="100000" fill="hold"/>
                                        <p:tgtEl>
                                          <p:spTgt spid="10">
                                            <p:txEl>
                                              <p:pRg st="17" end="17"/>
                                            </p:txEl>
                                          </p:spTgt>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10">
                                            <p:txEl>
                                              <p:pRg st="17" end="17"/>
                                            </p:txEl>
                                          </p:spTgt>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10">
                                            <p:txEl>
                                              <p:pRg st="17" end="17"/>
                                            </p:txEl>
                                          </p:spTgt>
                                        </p:tgtEl>
                                        <p:attrNameLst>
                                          <p:attrName>ppt_y</p:attrName>
                                        </p:attrNameLst>
                                      </p:cBhvr>
                                      <p:tavLst>
                                        <p:tav tm="0">
                                          <p:val>
                                            <p:strVal val="#ppt_y+0.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30" presetClass="entr" presetSubtype="0" fill="hold" grpId="0" nodeType="clickEffect">
                                  <p:stCondLst>
                                    <p:cond delay="0"/>
                                  </p:stCondLst>
                                  <p:childTnLst>
                                    <p:set>
                                      <p:cBhvr>
                                        <p:cTn id="186" dur="1" fill="hold">
                                          <p:stCondLst>
                                            <p:cond delay="0"/>
                                          </p:stCondLst>
                                        </p:cTn>
                                        <p:tgtEl>
                                          <p:spTgt spid="10">
                                            <p:txEl>
                                              <p:pRg st="18" end="18"/>
                                            </p:txEl>
                                          </p:spTgt>
                                        </p:tgtEl>
                                        <p:attrNameLst>
                                          <p:attrName>style.visibility</p:attrName>
                                        </p:attrNameLst>
                                      </p:cBhvr>
                                      <p:to>
                                        <p:strVal val="visible"/>
                                      </p:to>
                                    </p:set>
                                    <p:animEffect transition="in" filter="fade">
                                      <p:cBhvr>
                                        <p:cTn id="187" dur="800" decel="100000"/>
                                        <p:tgtEl>
                                          <p:spTgt spid="10">
                                            <p:txEl>
                                              <p:pRg st="18" end="18"/>
                                            </p:txEl>
                                          </p:spTgt>
                                        </p:tgtEl>
                                      </p:cBhvr>
                                    </p:animEffect>
                                    <p:anim calcmode="lin" valueType="num">
                                      <p:cBhvr>
                                        <p:cTn id="188" dur="800" decel="100000" fill="hold"/>
                                        <p:tgtEl>
                                          <p:spTgt spid="10">
                                            <p:txEl>
                                              <p:pRg st="18" end="18"/>
                                            </p:txEl>
                                          </p:spTgt>
                                        </p:tgtEl>
                                        <p:attrNameLst>
                                          <p:attrName>style.rotation</p:attrName>
                                        </p:attrNameLst>
                                      </p:cBhvr>
                                      <p:tavLst>
                                        <p:tav tm="0">
                                          <p:val>
                                            <p:fltVal val="-90"/>
                                          </p:val>
                                        </p:tav>
                                        <p:tav tm="100000">
                                          <p:val>
                                            <p:fltVal val="0"/>
                                          </p:val>
                                        </p:tav>
                                      </p:tavLst>
                                    </p:anim>
                                    <p:anim calcmode="lin" valueType="num">
                                      <p:cBhvr>
                                        <p:cTn id="189" dur="800" decel="100000" fill="hold"/>
                                        <p:tgtEl>
                                          <p:spTgt spid="10">
                                            <p:txEl>
                                              <p:pRg st="18" end="18"/>
                                            </p:txEl>
                                          </p:spTgt>
                                        </p:tgtEl>
                                        <p:attrNameLst>
                                          <p:attrName>ppt_x</p:attrName>
                                        </p:attrNameLst>
                                      </p:cBhvr>
                                      <p:tavLst>
                                        <p:tav tm="0">
                                          <p:val>
                                            <p:strVal val="#ppt_x+0.4"/>
                                          </p:val>
                                        </p:tav>
                                        <p:tav tm="100000">
                                          <p:val>
                                            <p:strVal val="#ppt_x-0.05"/>
                                          </p:val>
                                        </p:tav>
                                      </p:tavLst>
                                    </p:anim>
                                    <p:anim calcmode="lin" valueType="num">
                                      <p:cBhvr>
                                        <p:cTn id="190" dur="800" decel="100000" fill="hold"/>
                                        <p:tgtEl>
                                          <p:spTgt spid="10">
                                            <p:txEl>
                                              <p:pRg st="18" end="18"/>
                                            </p:txEl>
                                          </p:spTgt>
                                        </p:tgtEl>
                                        <p:attrNameLst>
                                          <p:attrName>ppt_y</p:attrName>
                                        </p:attrNameLst>
                                      </p:cBhvr>
                                      <p:tavLst>
                                        <p:tav tm="0">
                                          <p:val>
                                            <p:strVal val="#ppt_y-0.4"/>
                                          </p:val>
                                        </p:tav>
                                        <p:tav tm="100000">
                                          <p:val>
                                            <p:strVal val="#ppt_y+0.1"/>
                                          </p:val>
                                        </p:tav>
                                      </p:tavLst>
                                    </p:anim>
                                    <p:anim calcmode="lin" valueType="num">
                                      <p:cBhvr>
                                        <p:cTn id="191" dur="200" accel="100000" fill="hold">
                                          <p:stCondLst>
                                            <p:cond delay="800"/>
                                          </p:stCondLst>
                                        </p:cTn>
                                        <p:tgtEl>
                                          <p:spTgt spid="10">
                                            <p:txEl>
                                              <p:pRg st="18" end="18"/>
                                            </p:txEl>
                                          </p:spTgt>
                                        </p:tgtEl>
                                        <p:attrNameLst>
                                          <p:attrName>ppt_x</p:attrName>
                                        </p:attrNameLst>
                                      </p:cBhvr>
                                      <p:tavLst>
                                        <p:tav tm="0">
                                          <p:val>
                                            <p:strVal val="#ppt_x-0.05"/>
                                          </p:val>
                                        </p:tav>
                                        <p:tav tm="100000">
                                          <p:val>
                                            <p:strVal val="#ppt_x"/>
                                          </p:val>
                                        </p:tav>
                                      </p:tavLst>
                                    </p:anim>
                                    <p:anim calcmode="lin" valueType="num">
                                      <p:cBhvr>
                                        <p:cTn id="192" dur="200" accel="100000" fill="hold">
                                          <p:stCondLst>
                                            <p:cond delay="800"/>
                                          </p:stCondLst>
                                        </p:cTn>
                                        <p:tgtEl>
                                          <p:spTgt spid="10">
                                            <p:txEl>
                                              <p:pRg st="18" end="18"/>
                                            </p:txEl>
                                          </p:spTgt>
                                        </p:tgtEl>
                                        <p:attrNameLst>
                                          <p:attrName>ppt_y</p:attrName>
                                        </p:attrNameLst>
                                      </p:cBhvr>
                                      <p:tavLst>
                                        <p:tav tm="0">
                                          <p:val>
                                            <p:strVal val="#ppt_y+0.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30" presetClass="entr" presetSubtype="0" fill="hold" grpId="0" nodeType="clickEffect">
                                  <p:stCondLst>
                                    <p:cond delay="0"/>
                                  </p:stCondLst>
                                  <p:childTnLst>
                                    <p:set>
                                      <p:cBhvr>
                                        <p:cTn id="196" dur="1" fill="hold">
                                          <p:stCondLst>
                                            <p:cond delay="0"/>
                                          </p:stCondLst>
                                        </p:cTn>
                                        <p:tgtEl>
                                          <p:spTgt spid="10">
                                            <p:txEl>
                                              <p:pRg st="19" end="19"/>
                                            </p:txEl>
                                          </p:spTgt>
                                        </p:tgtEl>
                                        <p:attrNameLst>
                                          <p:attrName>style.visibility</p:attrName>
                                        </p:attrNameLst>
                                      </p:cBhvr>
                                      <p:to>
                                        <p:strVal val="visible"/>
                                      </p:to>
                                    </p:set>
                                    <p:animEffect transition="in" filter="fade">
                                      <p:cBhvr>
                                        <p:cTn id="197" dur="800" decel="100000"/>
                                        <p:tgtEl>
                                          <p:spTgt spid="10">
                                            <p:txEl>
                                              <p:pRg st="19" end="19"/>
                                            </p:txEl>
                                          </p:spTgt>
                                        </p:tgtEl>
                                      </p:cBhvr>
                                    </p:animEffect>
                                    <p:anim calcmode="lin" valueType="num">
                                      <p:cBhvr>
                                        <p:cTn id="198" dur="800" decel="100000" fill="hold"/>
                                        <p:tgtEl>
                                          <p:spTgt spid="10">
                                            <p:txEl>
                                              <p:pRg st="19" end="19"/>
                                            </p:txEl>
                                          </p:spTgt>
                                        </p:tgtEl>
                                        <p:attrNameLst>
                                          <p:attrName>style.rotation</p:attrName>
                                        </p:attrNameLst>
                                      </p:cBhvr>
                                      <p:tavLst>
                                        <p:tav tm="0">
                                          <p:val>
                                            <p:fltVal val="-90"/>
                                          </p:val>
                                        </p:tav>
                                        <p:tav tm="100000">
                                          <p:val>
                                            <p:fltVal val="0"/>
                                          </p:val>
                                        </p:tav>
                                      </p:tavLst>
                                    </p:anim>
                                    <p:anim calcmode="lin" valueType="num">
                                      <p:cBhvr>
                                        <p:cTn id="199" dur="800" decel="100000" fill="hold"/>
                                        <p:tgtEl>
                                          <p:spTgt spid="10">
                                            <p:txEl>
                                              <p:pRg st="19" end="19"/>
                                            </p:txEl>
                                          </p:spTgt>
                                        </p:tgtEl>
                                        <p:attrNameLst>
                                          <p:attrName>ppt_x</p:attrName>
                                        </p:attrNameLst>
                                      </p:cBhvr>
                                      <p:tavLst>
                                        <p:tav tm="0">
                                          <p:val>
                                            <p:strVal val="#ppt_x+0.4"/>
                                          </p:val>
                                        </p:tav>
                                        <p:tav tm="100000">
                                          <p:val>
                                            <p:strVal val="#ppt_x-0.05"/>
                                          </p:val>
                                        </p:tav>
                                      </p:tavLst>
                                    </p:anim>
                                    <p:anim calcmode="lin" valueType="num">
                                      <p:cBhvr>
                                        <p:cTn id="200" dur="800" decel="100000" fill="hold"/>
                                        <p:tgtEl>
                                          <p:spTgt spid="10">
                                            <p:txEl>
                                              <p:pRg st="19" end="19"/>
                                            </p:txEl>
                                          </p:spTgt>
                                        </p:tgtEl>
                                        <p:attrNameLst>
                                          <p:attrName>ppt_y</p:attrName>
                                        </p:attrNameLst>
                                      </p:cBhvr>
                                      <p:tavLst>
                                        <p:tav tm="0">
                                          <p:val>
                                            <p:strVal val="#ppt_y-0.4"/>
                                          </p:val>
                                        </p:tav>
                                        <p:tav tm="100000">
                                          <p:val>
                                            <p:strVal val="#ppt_y+0.1"/>
                                          </p:val>
                                        </p:tav>
                                      </p:tavLst>
                                    </p:anim>
                                    <p:anim calcmode="lin" valueType="num">
                                      <p:cBhvr>
                                        <p:cTn id="201" dur="200" accel="100000" fill="hold">
                                          <p:stCondLst>
                                            <p:cond delay="800"/>
                                          </p:stCondLst>
                                        </p:cTn>
                                        <p:tgtEl>
                                          <p:spTgt spid="10">
                                            <p:txEl>
                                              <p:pRg st="19" end="19"/>
                                            </p:txEl>
                                          </p:spTgt>
                                        </p:tgtEl>
                                        <p:attrNameLst>
                                          <p:attrName>ppt_x</p:attrName>
                                        </p:attrNameLst>
                                      </p:cBhvr>
                                      <p:tavLst>
                                        <p:tav tm="0">
                                          <p:val>
                                            <p:strVal val="#ppt_x-0.05"/>
                                          </p:val>
                                        </p:tav>
                                        <p:tav tm="100000">
                                          <p:val>
                                            <p:strVal val="#ppt_x"/>
                                          </p:val>
                                        </p:tav>
                                      </p:tavLst>
                                    </p:anim>
                                    <p:anim calcmode="lin" valueType="num">
                                      <p:cBhvr>
                                        <p:cTn id="202" dur="200" accel="100000" fill="hold">
                                          <p:stCondLst>
                                            <p:cond delay="800"/>
                                          </p:stCondLst>
                                        </p:cTn>
                                        <p:tgtEl>
                                          <p:spTgt spid="10">
                                            <p:txEl>
                                              <p:pRg st="19" end="19"/>
                                            </p:txEl>
                                          </p:spTgt>
                                        </p:tgtEl>
                                        <p:attrNameLst>
                                          <p:attrName>ppt_y</p:attrName>
                                        </p:attrNameLst>
                                      </p:cBhvr>
                                      <p:tavLst>
                                        <p:tav tm="0">
                                          <p:val>
                                            <p:strVal val="#ppt_y+0.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30" presetClass="entr" presetSubtype="0" fill="hold" grpId="0" nodeType="clickEffect">
                                  <p:stCondLst>
                                    <p:cond delay="0"/>
                                  </p:stCondLst>
                                  <p:childTnLst>
                                    <p:set>
                                      <p:cBhvr>
                                        <p:cTn id="206" dur="1" fill="hold">
                                          <p:stCondLst>
                                            <p:cond delay="0"/>
                                          </p:stCondLst>
                                        </p:cTn>
                                        <p:tgtEl>
                                          <p:spTgt spid="10">
                                            <p:txEl>
                                              <p:pRg st="20" end="20"/>
                                            </p:txEl>
                                          </p:spTgt>
                                        </p:tgtEl>
                                        <p:attrNameLst>
                                          <p:attrName>style.visibility</p:attrName>
                                        </p:attrNameLst>
                                      </p:cBhvr>
                                      <p:to>
                                        <p:strVal val="visible"/>
                                      </p:to>
                                    </p:set>
                                    <p:animEffect transition="in" filter="fade">
                                      <p:cBhvr>
                                        <p:cTn id="207" dur="800" decel="100000"/>
                                        <p:tgtEl>
                                          <p:spTgt spid="10">
                                            <p:txEl>
                                              <p:pRg st="20" end="20"/>
                                            </p:txEl>
                                          </p:spTgt>
                                        </p:tgtEl>
                                      </p:cBhvr>
                                    </p:animEffect>
                                    <p:anim calcmode="lin" valueType="num">
                                      <p:cBhvr>
                                        <p:cTn id="208" dur="800" decel="100000" fill="hold"/>
                                        <p:tgtEl>
                                          <p:spTgt spid="10">
                                            <p:txEl>
                                              <p:pRg st="20" end="20"/>
                                            </p:txEl>
                                          </p:spTgt>
                                        </p:tgtEl>
                                        <p:attrNameLst>
                                          <p:attrName>style.rotation</p:attrName>
                                        </p:attrNameLst>
                                      </p:cBhvr>
                                      <p:tavLst>
                                        <p:tav tm="0">
                                          <p:val>
                                            <p:fltVal val="-90"/>
                                          </p:val>
                                        </p:tav>
                                        <p:tav tm="100000">
                                          <p:val>
                                            <p:fltVal val="0"/>
                                          </p:val>
                                        </p:tav>
                                      </p:tavLst>
                                    </p:anim>
                                    <p:anim calcmode="lin" valueType="num">
                                      <p:cBhvr>
                                        <p:cTn id="209" dur="800" decel="100000" fill="hold"/>
                                        <p:tgtEl>
                                          <p:spTgt spid="10">
                                            <p:txEl>
                                              <p:pRg st="20" end="20"/>
                                            </p:txEl>
                                          </p:spTgt>
                                        </p:tgtEl>
                                        <p:attrNameLst>
                                          <p:attrName>ppt_x</p:attrName>
                                        </p:attrNameLst>
                                      </p:cBhvr>
                                      <p:tavLst>
                                        <p:tav tm="0">
                                          <p:val>
                                            <p:strVal val="#ppt_x+0.4"/>
                                          </p:val>
                                        </p:tav>
                                        <p:tav tm="100000">
                                          <p:val>
                                            <p:strVal val="#ppt_x-0.05"/>
                                          </p:val>
                                        </p:tav>
                                      </p:tavLst>
                                    </p:anim>
                                    <p:anim calcmode="lin" valueType="num">
                                      <p:cBhvr>
                                        <p:cTn id="210" dur="800" decel="100000" fill="hold"/>
                                        <p:tgtEl>
                                          <p:spTgt spid="10">
                                            <p:txEl>
                                              <p:pRg st="20" end="20"/>
                                            </p:txEl>
                                          </p:spTgt>
                                        </p:tgtEl>
                                        <p:attrNameLst>
                                          <p:attrName>ppt_y</p:attrName>
                                        </p:attrNameLst>
                                      </p:cBhvr>
                                      <p:tavLst>
                                        <p:tav tm="0">
                                          <p:val>
                                            <p:strVal val="#ppt_y-0.4"/>
                                          </p:val>
                                        </p:tav>
                                        <p:tav tm="100000">
                                          <p:val>
                                            <p:strVal val="#ppt_y+0.1"/>
                                          </p:val>
                                        </p:tav>
                                      </p:tavLst>
                                    </p:anim>
                                    <p:anim calcmode="lin" valueType="num">
                                      <p:cBhvr>
                                        <p:cTn id="211" dur="200" accel="100000" fill="hold">
                                          <p:stCondLst>
                                            <p:cond delay="800"/>
                                          </p:stCondLst>
                                        </p:cTn>
                                        <p:tgtEl>
                                          <p:spTgt spid="10">
                                            <p:txEl>
                                              <p:pRg st="20" end="20"/>
                                            </p:txEl>
                                          </p:spTgt>
                                        </p:tgtEl>
                                        <p:attrNameLst>
                                          <p:attrName>ppt_x</p:attrName>
                                        </p:attrNameLst>
                                      </p:cBhvr>
                                      <p:tavLst>
                                        <p:tav tm="0">
                                          <p:val>
                                            <p:strVal val="#ppt_x-0.05"/>
                                          </p:val>
                                        </p:tav>
                                        <p:tav tm="100000">
                                          <p:val>
                                            <p:strVal val="#ppt_x"/>
                                          </p:val>
                                        </p:tav>
                                      </p:tavLst>
                                    </p:anim>
                                    <p:anim calcmode="lin" valueType="num">
                                      <p:cBhvr>
                                        <p:cTn id="212" dur="200" accel="100000" fill="hold">
                                          <p:stCondLst>
                                            <p:cond delay="800"/>
                                          </p:stCondLst>
                                        </p:cTn>
                                        <p:tgtEl>
                                          <p:spTgt spid="10">
                                            <p:txEl>
                                              <p:pRg st="20" end="20"/>
                                            </p:txEl>
                                          </p:spTgt>
                                        </p:tgtEl>
                                        <p:attrNameLst>
                                          <p:attrName>ppt_y</p:attrName>
                                        </p:attrNameLst>
                                      </p:cBhvr>
                                      <p:tavLst>
                                        <p:tav tm="0">
                                          <p:val>
                                            <p:strVal val="#ppt_y+0.1"/>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30" presetClass="entr" presetSubtype="0" fill="hold" grpId="0" nodeType="clickEffect">
                                  <p:stCondLst>
                                    <p:cond delay="0"/>
                                  </p:stCondLst>
                                  <p:childTnLst>
                                    <p:set>
                                      <p:cBhvr>
                                        <p:cTn id="216" dur="1" fill="hold">
                                          <p:stCondLst>
                                            <p:cond delay="0"/>
                                          </p:stCondLst>
                                        </p:cTn>
                                        <p:tgtEl>
                                          <p:spTgt spid="10">
                                            <p:txEl>
                                              <p:pRg st="21" end="21"/>
                                            </p:txEl>
                                          </p:spTgt>
                                        </p:tgtEl>
                                        <p:attrNameLst>
                                          <p:attrName>style.visibility</p:attrName>
                                        </p:attrNameLst>
                                      </p:cBhvr>
                                      <p:to>
                                        <p:strVal val="visible"/>
                                      </p:to>
                                    </p:set>
                                    <p:animEffect transition="in" filter="fade">
                                      <p:cBhvr>
                                        <p:cTn id="217" dur="800" decel="100000"/>
                                        <p:tgtEl>
                                          <p:spTgt spid="10">
                                            <p:txEl>
                                              <p:pRg st="21" end="21"/>
                                            </p:txEl>
                                          </p:spTgt>
                                        </p:tgtEl>
                                      </p:cBhvr>
                                    </p:animEffect>
                                    <p:anim calcmode="lin" valueType="num">
                                      <p:cBhvr>
                                        <p:cTn id="218" dur="800" decel="100000" fill="hold"/>
                                        <p:tgtEl>
                                          <p:spTgt spid="10">
                                            <p:txEl>
                                              <p:pRg st="21" end="21"/>
                                            </p:txEl>
                                          </p:spTgt>
                                        </p:tgtEl>
                                        <p:attrNameLst>
                                          <p:attrName>style.rotation</p:attrName>
                                        </p:attrNameLst>
                                      </p:cBhvr>
                                      <p:tavLst>
                                        <p:tav tm="0">
                                          <p:val>
                                            <p:fltVal val="-90"/>
                                          </p:val>
                                        </p:tav>
                                        <p:tav tm="100000">
                                          <p:val>
                                            <p:fltVal val="0"/>
                                          </p:val>
                                        </p:tav>
                                      </p:tavLst>
                                    </p:anim>
                                    <p:anim calcmode="lin" valueType="num">
                                      <p:cBhvr>
                                        <p:cTn id="219" dur="800" decel="100000" fill="hold"/>
                                        <p:tgtEl>
                                          <p:spTgt spid="10">
                                            <p:txEl>
                                              <p:pRg st="21" end="21"/>
                                            </p:txEl>
                                          </p:spTgt>
                                        </p:tgtEl>
                                        <p:attrNameLst>
                                          <p:attrName>ppt_x</p:attrName>
                                        </p:attrNameLst>
                                      </p:cBhvr>
                                      <p:tavLst>
                                        <p:tav tm="0">
                                          <p:val>
                                            <p:strVal val="#ppt_x+0.4"/>
                                          </p:val>
                                        </p:tav>
                                        <p:tav tm="100000">
                                          <p:val>
                                            <p:strVal val="#ppt_x-0.05"/>
                                          </p:val>
                                        </p:tav>
                                      </p:tavLst>
                                    </p:anim>
                                    <p:anim calcmode="lin" valueType="num">
                                      <p:cBhvr>
                                        <p:cTn id="220" dur="800" decel="100000" fill="hold"/>
                                        <p:tgtEl>
                                          <p:spTgt spid="10">
                                            <p:txEl>
                                              <p:pRg st="21" end="21"/>
                                            </p:txEl>
                                          </p:spTgt>
                                        </p:tgtEl>
                                        <p:attrNameLst>
                                          <p:attrName>ppt_y</p:attrName>
                                        </p:attrNameLst>
                                      </p:cBhvr>
                                      <p:tavLst>
                                        <p:tav tm="0">
                                          <p:val>
                                            <p:strVal val="#ppt_y-0.4"/>
                                          </p:val>
                                        </p:tav>
                                        <p:tav tm="100000">
                                          <p:val>
                                            <p:strVal val="#ppt_y+0.1"/>
                                          </p:val>
                                        </p:tav>
                                      </p:tavLst>
                                    </p:anim>
                                    <p:anim calcmode="lin" valueType="num">
                                      <p:cBhvr>
                                        <p:cTn id="221" dur="200" accel="100000" fill="hold">
                                          <p:stCondLst>
                                            <p:cond delay="800"/>
                                          </p:stCondLst>
                                        </p:cTn>
                                        <p:tgtEl>
                                          <p:spTgt spid="10">
                                            <p:txEl>
                                              <p:pRg st="21" end="21"/>
                                            </p:txEl>
                                          </p:spTgt>
                                        </p:tgtEl>
                                        <p:attrNameLst>
                                          <p:attrName>ppt_x</p:attrName>
                                        </p:attrNameLst>
                                      </p:cBhvr>
                                      <p:tavLst>
                                        <p:tav tm="0">
                                          <p:val>
                                            <p:strVal val="#ppt_x-0.05"/>
                                          </p:val>
                                        </p:tav>
                                        <p:tav tm="100000">
                                          <p:val>
                                            <p:strVal val="#ppt_x"/>
                                          </p:val>
                                        </p:tav>
                                      </p:tavLst>
                                    </p:anim>
                                    <p:anim calcmode="lin" valueType="num">
                                      <p:cBhvr>
                                        <p:cTn id="222" dur="200" accel="100000" fill="hold">
                                          <p:stCondLst>
                                            <p:cond delay="800"/>
                                          </p:stCondLst>
                                        </p:cTn>
                                        <p:tgtEl>
                                          <p:spTgt spid="10">
                                            <p:txEl>
                                              <p:pRg st="21" end="21"/>
                                            </p:txEl>
                                          </p:spTgt>
                                        </p:tgtEl>
                                        <p:attrNameLst>
                                          <p:attrName>ppt_y</p:attrName>
                                        </p:attrNameLst>
                                      </p:cBhvr>
                                      <p:tavLst>
                                        <p:tav tm="0">
                                          <p:val>
                                            <p:strVal val="#ppt_y+0.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30" presetClass="entr" presetSubtype="0" fill="hold" grpId="0" nodeType="clickEffect">
                                  <p:stCondLst>
                                    <p:cond delay="0"/>
                                  </p:stCondLst>
                                  <p:childTnLst>
                                    <p:set>
                                      <p:cBhvr>
                                        <p:cTn id="226" dur="1" fill="hold">
                                          <p:stCondLst>
                                            <p:cond delay="0"/>
                                          </p:stCondLst>
                                        </p:cTn>
                                        <p:tgtEl>
                                          <p:spTgt spid="10">
                                            <p:txEl>
                                              <p:pRg st="22" end="22"/>
                                            </p:txEl>
                                          </p:spTgt>
                                        </p:tgtEl>
                                        <p:attrNameLst>
                                          <p:attrName>style.visibility</p:attrName>
                                        </p:attrNameLst>
                                      </p:cBhvr>
                                      <p:to>
                                        <p:strVal val="visible"/>
                                      </p:to>
                                    </p:set>
                                    <p:animEffect transition="in" filter="fade">
                                      <p:cBhvr>
                                        <p:cTn id="227" dur="800" decel="100000"/>
                                        <p:tgtEl>
                                          <p:spTgt spid="10">
                                            <p:txEl>
                                              <p:pRg st="22" end="22"/>
                                            </p:txEl>
                                          </p:spTgt>
                                        </p:tgtEl>
                                      </p:cBhvr>
                                    </p:animEffect>
                                    <p:anim calcmode="lin" valueType="num">
                                      <p:cBhvr>
                                        <p:cTn id="228" dur="800" decel="100000" fill="hold"/>
                                        <p:tgtEl>
                                          <p:spTgt spid="10">
                                            <p:txEl>
                                              <p:pRg st="22" end="22"/>
                                            </p:txEl>
                                          </p:spTgt>
                                        </p:tgtEl>
                                        <p:attrNameLst>
                                          <p:attrName>style.rotation</p:attrName>
                                        </p:attrNameLst>
                                      </p:cBhvr>
                                      <p:tavLst>
                                        <p:tav tm="0">
                                          <p:val>
                                            <p:fltVal val="-90"/>
                                          </p:val>
                                        </p:tav>
                                        <p:tav tm="100000">
                                          <p:val>
                                            <p:fltVal val="0"/>
                                          </p:val>
                                        </p:tav>
                                      </p:tavLst>
                                    </p:anim>
                                    <p:anim calcmode="lin" valueType="num">
                                      <p:cBhvr>
                                        <p:cTn id="229" dur="800" decel="100000" fill="hold"/>
                                        <p:tgtEl>
                                          <p:spTgt spid="10">
                                            <p:txEl>
                                              <p:pRg st="22" end="22"/>
                                            </p:txEl>
                                          </p:spTgt>
                                        </p:tgtEl>
                                        <p:attrNameLst>
                                          <p:attrName>ppt_x</p:attrName>
                                        </p:attrNameLst>
                                      </p:cBhvr>
                                      <p:tavLst>
                                        <p:tav tm="0">
                                          <p:val>
                                            <p:strVal val="#ppt_x+0.4"/>
                                          </p:val>
                                        </p:tav>
                                        <p:tav tm="100000">
                                          <p:val>
                                            <p:strVal val="#ppt_x-0.05"/>
                                          </p:val>
                                        </p:tav>
                                      </p:tavLst>
                                    </p:anim>
                                    <p:anim calcmode="lin" valueType="num">
                                      <p:cBhvr>
                                        <p:cTn id="230" dur="800" decel="100000" fill="hold"/>
                                        <p:tgtEl>
                                          <p:spTgt spid="10">
                                            <p:txEl>
                                              <p:pRg st="22" end="22"/>
                                            </p:txEl>
                                          </p:spTgt>
                                        </p:tgtEl>
                                        <p:attrNameLst>
                                          <p:attrName>ppt_y</p:attrName>
                                        </p:attrNameLst>
                                      </p:cBhvr>
                                      <p:tavLst>
                                        <p:tav tm="0">
                                          <p:val>
                                            <p:strVal val="#ppt_y-0.4"/>
                                          </p:val>
                                        </p:tav>
                                        <p:tav tm="100000">
                                          <p:val>
                                            <p:strVal val="#ppt_y+0.1"/>
                                          </p:val>
                                        </p:tav>
                                      </p:tavLst>
                                    </p:anim>
                                    <p:anim calcmode="lin" valueType="num">
                                      <p:cBhvr>
                                        <p:cTn id="231" dur="200" accel="100000" fill="hold">
                                          <p:stCondLst>
                                            <p:cond delay="800"/>
                                          </p:stCondLst>
                                        </p:cTn>
                                        <p:tgtEl>
                                          <p:spTgt spid="10">
                                            <p:txEl>
                                              <p:pRg st="22" end="22"/>
                                            </p:txEl>
                                          </p:spTgt>
                                        </p:tgtEl>
                                        <p:attrNameLst>
                                          <p:attrName>ppt_x</p:attrName>
                                        </p:attrNameLst>
                                      </p:cBhvr>
                                      <p:tavLst>
                                        <p:tav tm="0">
                                          <p:val>
                                            <p:strVal val="#ppt_x-0.05"/>
                                          </p:val>
                                        </p:tav>
                                        <p:tav tm="100000">
                                          <p:val>
                                            <p:strVal val="#ppt_x"/>
                                          </p:val>
                                        </p:tav>
                                      </p:tavLst>
                                    </p:anim>
                                    <p:anim calcmode="lin" valueType="num">
                                      <p:cBhvr>
                                        <p:cTn id="232" dur="200" accel="100000" fill="hold">
                                          <p:stCondLst>
                                            <p:cond delay="800"/>
                                          </p:stCondLst>
                                        </p:cTn>
                                        <p:tgtEl>
                                          <p:spTgt spid="10">
                                            <p:txEl>
                                              <p:pRg st="22" end="22"/>
                                            </p:txEl>
                                          </p:spTgt>
                                        </p:tgtEl>
                                        <p:attrNameLst>
                                          <p:attrName>ppt_y</p:attrName>
                                        </p:attrNameLst>
                                      </p:cBhvr>
                                      <p:tavLst>
                                        <p:tav tm="0">
                                          <p:val>
                                            <p:strVal val="#ppt_y+0.1"/>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30" presetClass="entr" presetSubtype="0" fill="hold" grpId="0" nodeType="clickEffect">
                                  <p:stCondLst>
                                    <p:cond delay="0"/>
                                  </p:stCondLst>
                                  <p:childTnLst>
                                    <p:set>
                                      <p:cBhvr>
                                        <p:cTn id="236" dur="1" fill="hold">
                                          <p:stCondLst>
                                            <p:cond delay="0"/>
                                          </p:stCondLst>
                                        </p:cTn>
                                        <p:tgtEl>
                                          <p:spTgt spid="10">
                                            <p:txEl>
                                              <p:pRg st="23" end="23"/>
                                            </p:txEl>
                                          </p:spTgt>
                                        </p:tgtEl>
                                        <p:attrNameLst>
                                          <p:attrName>style.visibility</p:attrName>
                                        </p:attrNameLst>
                                      </p:cBhvr>
                                      <p:to>
                                        <p:strVal val="visible"/>
                                      </p:to>
                                    </p:set>
                                    <p:animEffect transition="in" filter="fade">
                                      <p:cBhvr>
                                        <p:cTn id="237" dur="800" decel="100000"/>
                                        <p:tgtEl>
                                          <p:spTgt spid="10">
                                            <p:txEl>
                                              <p:pRg st="23" end="23"/>
                                            </p:txEl>
                                          </p:spTgt>
                                        </p:tgtEl>
                                      </p:cBhvr>
                                    </p:animEffect>
                                    <p:anim calcmode="lin" valueType="num">
                                      <p:cBhvr>
                                        <p:cTn id="238" dur="800" decel="100000" fill="hold"/>
                                        <p:tgtEl>
                                          <p:spTgt spid="10">
                                            <p:txEl>
                                              <p:pRg st="23" end="23"/>
                                            </p:txEl>
                                          </p:spTgt>
                                        </p:tgtEl>
                                        <p:attrNameLst>
                                          <p:attrName>style.rotation</p:attrName>
                                        </p:attrNameLst>
                                      </p:cBhvr>
                                      <p:tavLst>
                                        <p:tav tm="0">
                                          <p:val>
                                            <p:fltVal val="-90"/>
                                          </p:val>
                                        </p:tav>
                                        <p:tav tm="100000">
                                          <p:val>
                                            <p:fltVal val="0"/>
                                          </p:val>
                                        </p:tav>
                                      </p:tavLst>
                                    </p:anim>
                                    <p:anim calcmode="lin" valueType="num">
                                      <p:cBhvr>
                                        <p:cTn id="239" dur="800" decel="100000" fill="hold"/>
                                        <p:tgtEl>
                                          <p:spTgt spid="10">
                                            <p:txEl>
                                              <p:pRg st="23" end="23"/>
                                            </p:txEl>
                                          </p:spTgt>
                                        </p:tgtEl>
                                        <p:attrNameLst>
                                          <p:attrName>ppt_x</p:attrName>
                                        </p:attrNameLst>
                                      </p:cBhvr>
                                      <p:tavLst>
                                        <p:tav tm="0">
                                          <p:val>
                                            <p:strVal val="#ppt_x+0.4"/>
                                          </p:val>
                                        </p:tav>
                                        <p:tav tm="100000">
                                          <p:val>
                                            <p:strVal val="#ppt_x-0.05"/>
                                          </p:val>
                                        </p:tav>
                                      </p:tavLst>
                                    </p:anim>
                                    <p:anim calcmode="lin" valueType="num">
                                      <p:cBhvr>
                                        <p:cTn id="240" dur="800" decel="100000" fill="hold"/>
                                        <p:tgtEl>
                                          <p:spTgt spid="10">
                                            <p:txEl>
                                              <p:pRg st="23" end="23"/>
                                            </p:txEl>
                                          </p:spTgt>
                                        </p:tgtEl>
                                        <p:attrNameLst>
                                          <p:attrName>ppt_y</p:attrName>
                                        </p:attrNameLst>
                                      </p:cBhvr>
                                      <p:tavLst>
                                        <p:tav tm="0">
                                          <p:val>
                                            <p:strVal val="#ppt_y-0.4"/>
                                          </p:val>
                                        </p:tav>
                                        <p:tav tm="100000">
                                          <p:val>
                                            <p:strVal val="#ppt_y+0.1"/>
                                          </p:val>
                                        </p:tav>
                                      </p:tavLst>
                                    </p:anim>
                                    <p:anim calcmode="lin" valueType="num">
                                      <p:cBhvr>
                                        <p:cTn id="241" dur="200" accel="100000" fill="hold">
                                          <p:stCondLst>
                                            <p:cond delay="800"/>
                                          </p:stCondLst>
                                        </p:cTn>
                                        <p:tgtEl>
                                          <p:spTgt spid="10">
                                            <p:txEl>
                                              <p:pRg st="23" end="23"/>
                                            </p:txEl>
                                          </p:spTgt>
                                        </p:tgtEl>
                                        <p:attrNameLst>
                                          <p:attrName>ppt_x</p:attrName>
                                        </p:attrNameLst>
                                      </p:cBhvr>
                                      <p:tavLst>
                                        <p:tav tm="0">
                                          <p:val>
                                            <p:strVal val="#ppt_x-0.05"/>
                                          </p:val>
                                        </p:tav>
                                        <p:tav tm="100000">
                                          <p:val>
                                            <p:strVal val="#ppt_x"/>
                                          </p:val>
                                        </p:tav>
                                      </p:tavLst>
                                    </p:anim>
                                    <p:anim calcmode="lin" valueType="num">
                                      <p:cBhvr>
                                        <p:cTn id="242" dur="200" accel="100000" fill="hold">
                                          <p:stCondLst>
                                            <p:cond delay="800"/>
                                          </p:stCondLst>
                                        </p:cTn>
                                        <p:tgtEl>
                                          <p:spTgt spid="10">
                                            <p:txEl>
                                              <p:pRg st="23" end="23"/>
                                            </p:txEl>
                                          </p:spTgt>
                                        </p:tgtEl>
                                        <p:attrNameLst>
                                          <p:attrName>ppt_y</p:attrName>
                                        </p:attrNameLst>
                                      </p:cBhvr>
                                      <p:tavLst>
                                        <p:tav tm="0">
                                          <p:val>
                                            <p:strVal val="#ppt_y+0.1"/>
                                          </p:val>
                                        </p:tav>
                                        <p:tav tm="100000">
                                          <p:val>
                                            <p:strVal val="#ppt_y"/>
                                          </p:val>
                                        </p:tav>
                                      </p:tavLst>
                                    </p:anim>
                                  </p:childTnLst>
                                </p:cTn>
                              </p:par>
                            </p:childTnLst>
                          </p:cTn>
                        </p:par>
                      </p:childTnLst>
                    </p:cTn>
                  </p:par>
                  <p:par>
                    <p:cTn id="243" fill="hold">
                      <p:stCondLst>
                        <p:cond delay="indefinite"/>
                      </p:stCondLst>
                      <p:childTnLst>
                        <p:par>
                          <p:cTn id="244" fill="hold">
                            <p:stCondLst>
                              <p:cond delay="0"/>
                            </p:stCondLst>
                            <p:childTnLst>
                              <p:par>
                                <p:cTn id="245" presetID="30" presetClass="entr" presetSubtype="0" fill="hold" grpId="0" nodeType="clickEffect">
                                  <p:stCondLst>
                                    <p:cond delay="0"/>
                                  </p:stCondLst>
                                  <p:childTnLst>
                                    <p:set>
                                      <p:cBhvr>
                                        <p:cTn id="246" dur="1" fill="hold">
                                          <p:stCondLst>
                                            <p:cond delay="0"/>
                                          </p:stCondLst>
                                        </p:cTn>
                                        <p:tgtEl>
                                          <p:spTgt spid="10">
                                            <p:txEl>
                                              <p:pRg st="24" end="24"/>
                                            </p:txEl>
                                          </p:spTgt>
                                        </p:tgtEl>
                                        <p:attrNameLst>
                                          <p:attrName>style.visibility</p:attrName>
                                        </p:attrNameLst>
                                      </p:cBhvr>
                                      <p:to>
                                        <p:strVal val="visible"/>
                                      </p:to>
                                    </p:set>
                                    <p:animEffect transition="in" filter="fade">
                                      <p:cBhvr>
                                        <p:cTn id="247" dur="800" decel="100000"/>
                                        <p:tgtEl>
                                          <p:spTgt spid="10">
                                            <p:txEl>
                                              <p:pRg st="24" end="24"/>
                                            </p:txEl>
                                          </p:spTgt>
                                        </p:tgtEl>
                                      </p:cBhvr>
                                    </p:animEffect>
                                    <p:anim calcmode="lin" valueType="num">
                                      <p:cBhvr>
                                        <p:cTn id="248" dur="800" decel="100000" fill="hold"/>
                                        <p:tgtEl>
                                          <p:spTgt spid="10">
                                            <p:txEl>
                                              <p:pRg st="24" end="24"/>
                                            </p:txEl>
                                          </p:spTgt>
                                        </p:tgtEl>
                                        <p:attrNameLst>
                                          <p:attrName>style.rotation</p:attrName>
                                        </p:attrNameLst>
                                      </p:cBhvr>
                                      <p:tavLst>
                                        <p:tav tm="0">
                                          <p:val>
                                            <p:fltVal val="-90"/>
                                          </p:val>
                                        </p:tav>
                                        <p:tav tm="100000">
                                          <p:val>
                                            <p:fltVal val="0"/>
                                          </p:val>
                                        </p:tav>
                                      </p:tavLst>
                                    </p:anim>
                                    <p:anim calcmode="lin" valueType="num">
                                      <p:cBhvr>
                                        <p:cTn id="249" dur="800" decel="100000" fill="hold"/>
                                        <p:tgtEl>
                                          <p:spTgt spid="10">
                                            <p:txEl>
                                              <p:pRg st="24" end="24"/>
                                            </p:txEl>
                                          </p:spTgt>
                                        </p:tgtEl>
                                        <p:attrNameLst>
                                          <p:attrName>ppt_x</p:attrName>
                                        </p:attrNameLst>
                                      </p:cBhvr>
                                      <p:tavLst>
                                        <p:tav tm="0">
                                          <p:val>
                                            <p:strVal val="#ppt_x+0.4"/>
                                          </p:val>
                                        </p:tav>
                                        <p:tav tm="100000">
                                          <p:val>
                                            <p:strVal val="#ppt_x-0.05"/>
                                          </p:val>
                                        </p:tav>
                                      </p:tavLst>
                                    </p:anim>
                                    <p:anim calcmode="lin" valueType="num">
                                      <p:cBhvr>
                                        <p:cTn id="250" dur="800" decel="100000" fill="hold"/>
                                        <p:tgtEl>
                                          <p:spTgt spid="10">
                                            <p:txEl>
                                              <p:pRg st="24" end="24"/>
                                            </p:txEl>
                                          </p:spTgt>
                                        </p:tgtEl>
                                        <p:attrNameLst>
                                          <p:attrName>ppt_y</p:attrName>
                                        </p:attrNameLst>
                                      </p:cBhvr>
                                      <p:tavLst>
                                        <p:tav tm="0">
                                          <p:val>
                                            <p:strVal val="#ppt_y-0.4"/>
                                          </p:val>
                                        </p:tav>
                                        <p:tav tm="100000">
                                          <p:val>
                                            <p:strVal val="#ppt_y+0.1"/>
                                          </p:val>
                                        </p:tav>
                                      </p:tavLst>
                                    </p:anim>
                                    <p:anim calcmode="lin" valueType="num">
                                      <p:cBhvr>
                                        <p:cTn id="251" dur="200" accel="100000" fill="hold">
                                          <p:stCondLst>
                                            <p:cond delay="800"/>
                                          </p:stCondLst>
                                        </p:cTn>
                                        <p:tgtEl>
                                          <p:spTgt spid="10">
                                            <p:txEl>
                                              <p:pRg st="24" end="24"/>
                                            </p:txEl>
                                          </p:spTgt>
                                        </p:tgtEl>
                                        <p:attrNameLst>
                                          <p:attrName>ppt_x</p:attrName>
                                        </p:attrNameLst>
                                      </p:cBhvr>
                                      <p:tavLst>
                                        <p:tav tm="0">
                                          <p:val>
                                            <p:strVal val="#ppt_x-0.05"/>
                                          </p:val>
                                        </p:tav>
                                        <p:tav tm="100000">
                                          <p:val>
                                            <p:strVal val="#ppt_x"/>
                                          </p:val>
                                        </p:tav>
                                      </p:tavLst>
                                    </p:anim>
                                    <p:anim calcmode="lin" valueType="num">
                                      <p:cBhvr>
                                        <p:cTn id="252" dur="200" accel="100000" fill="hold">
                                          <p:stCondLst>
                                            <p:cond delay="800"/>
                                          </p:stCondLst>
                                        </p:cTn>
                                        <p:tgtEl>
                                          <p:spTgt spid="10">
                                            <p:txEl>
                                              <p:pRg st="24" end="24"/>
                                            </p:txEl>
                                          </p:spTgt>
                                        </p:tgtEl>
                                        <p:attrNameLst>
                                          <p:attrName>ppt_y</p:attrName>
                                        </p:attrNameLst>
                                      </p:cBhvr>
                                      <p:tavLst>
                                        <p:tav tm="0">
                                          <p:val>
                                            <p:strVal val="#ppt_y+0.1"/>
                                          </p:val>
                                        </p:tav>
                                        <p:tav tm="100000">
                                          <p:val>
                                            <p:strVal val="#ppt_y"/>
                                          </p:val>
                                        </p:tav>
                                      </p:tavLst>
                                    </p:anim>
                                  </p:childTnLst>
                                </p:cTn>
                              </p:par>
                            </p:childTnLst>
                          </p:cTn>
                        </p:par>
                      </p:childTnLst>
                    </p:cTn>
                  </p:par>
                  <p:par>
                    <p:cTn id="253" fill="hold">
                      <p:stCondLst>
                        <p:cond delay="indefinite"/>
                      </p:stCondLst>
                      <p:childTnLst>
                        <p:par>
                          <p:cTn id="254" fill="hold">
                            <p:stCondLst>
                              <p:cond delay="0"/>
                            </p:stCondLst>
                            <p:childTnLst>
                              <p:par>
                                <p:cTn id="255" presetID="30" presetClass="entr" presetSubtype="0" fill="hold" grpId="0" nodeType="clickEffect">
                                  <p:stCondLst>
                                    <p:cond delay="0"/>
                                  </p:stCondLst>
                                  <p:childTnLst>
                                    <p:set>
                                      <p:cBhvr>
                                        <p:cTn id="256" dur="1" fill="hold">
                                          <p:stCondLst>
                                            <p:cond delay="0"/>
                                          </p:stCondLst>
                                        </p:cTn>
                                        <p:tgtEl>
                                          <p:spTgt spid="10">
                                            <p:txEl>
                                              <p:pRg st="25" end="25"/>
                                            </p:txEl>
                                          </p:spTgt>
                                        </p:tgtEl>
                                        <p:attrNameLst>
                                          <p:attrName>style.visibility</p:attrName>
                                        </p:attrNameLst>
                                      </p:cBhvr>
                                      <p:to>
                                        <p:strVal val="visible"/>
                                      </p:to>
                                    </p:set>
                                    <p:animEffect transition="in" filter="fade">
                                      <p:cBhvr>
                                        <p:cTn id="257" dur="800" decel="100000"/>
                                        <p:tgtEl>
                                          <p:spTgt spid="10">
                                            <p:txEl>
                                              <p:pRg st="25" end="25"/>
                                            </p:txEl>
                                          </p:spTgt>
                                        </p:tgtEl>
                                      </p:cBhvr>
                                    </p:animEffect>
                                    <p:anim calcmode="lin" valueType="num">
                                      <p:cBhvr>
                                        <p:cTn id="258" dur="800" decel="100000" fill="hold"/>
                                        <p:tgtEl>
                                          <p:spTgt spid="10">
                                            <p:txEl>
                                              <p:pRg st="25" end="25"/>
                                            </p:txEl>
                                          </p:spTgt>
                                        </p:tgtEl>
                                        <p:attrNameLst>
                                          <p:attrName>style.rotation</p:attrName>
                                        </p:attrNameLst>
                                      </p:cBhvr>
                                      <p:tavLst>
                                        <p:tav tm="0">
                                          <p:val>
                                            <p:fltVal val="-90"/>
                                          </p:val>
                                        </p:tav>
                                        <p:tav tm="100000">
                                          <p:val>
                                            <p:fltVal val="0"/>
                                          </p:val>
                                        </p:tav>
                                      </p:tavLst>
                                    </p:anim>
                                    <p:anim calcmode="lin" valueType="num">
                                      <p:cBhvr>
                                        <p:cTn id="259" dur="800" decel="100000" fill="hold"/>
                                        <p:tgtEl>
                                          <p:spTgt spid="10">
                                            <p:txEl>
                                              <p:pRg st="25" end="25"/>
                                            </p:txEl>
                                          </p:spTgt>
                                        </p:tgtEl>
                                        <p:attrNameLst>
                                          <p:attrName>ppt_x</p:attrName>
                                        </p:attrNameLst>
                                      </p:cBhvr>
                                      <p:tavLst>
                                        <p:tav tm="0">
                                          <p:val>
                                            <p:strVal val="#ppt_x+0.4"/>
                                          </p:val>
                                        </p:tav>
                                        <p:tav tm="100000">
                                          <p:val>
                                            <p:strVal val="#ppt_x-0.05"/>
                                          </p:val>
                                        </p:tav>
                                      </p:tavLst>
                                    </p:anim>
                                    <p:anim calcmode="lin" valueType="num">
                                      <p:cBhvr>
                                        <p:cTn id="260" dur="800" decel="100000" fill="hold"/>
                                        <p:tgtEl>
                                          <p:spTgt spid="10">
                                            <p:txEl>
                                              <p:pRg st="25" end="25"/>
                                            </p:txEl>
                                          </p:spTgt>
                                        </p:tgtEl>
                                        <p:attrNameLst>
                                          <p:attrName>ppt_y</p:attrName>
                                        </p:attrNameLst>
                                      </p:cBhvr>
                                      <p:tavLst>
                                        <p:tav tm="0">
                                          <p:val>
                                            <p:strVal val="#ppt_y-0.4"/>
                                          </p:val>
                                        </p:tav>
                                        <p:tav tm="100000">
                                          <p:val>
                                            <p:strVal val="#ppt_y+0.1"/>
                                          </p:val>
                                        </p:tav>
                                      </p:tavLst>
                                    </p:anim>
                                    <p:anim calcmode="lin" valueType="num">
                                      <p:cBhvr>
                                        <p:cTn id="261" dur="200" accel="100000" fill="hold">
                                          <p:stCondLst>
                                            <p:cond delay="800"/>
                                          </p:stCondLst>
                                        </p:cTn>
                                        <p:tgtEl>
                                          <p:spTgt spid="10">
                                            <p:txEl>
                                              <p:pRg st="25" end="25"/>
                                            </p:txEl>
                                          </p:spTgt>
                                        </p:tgtEl>
                                        <p:attrNameLst>
                                          <p:attrName>ppt_x</p:attrName>
                                        </p:attrNameLst>
                                      </p:cBhvr>
                                      <p:tavLst>
                                        <p:tav tm="0">
                                          <p:val>
                                            <p:strVal val="#ppt_x-0.05"/>
                                          </p:val>
                                        </p:tav>
                                        <p:tav tm="100000">
                                          <p:val>
                                            <p:strVal val="#ppt_x"/>
                                          </p:val>
                                        </p:tav>
                                      </p:tavLst>
                                    </p:anim>
                                    <p:anim calcmode="lin" valueType="num">
                                      <p:cBhvr>
                                        <p:cTn id="262" dur="200" accel="100000" fill="hold">
                                          <p:stCondLst>
                                            <p:cond delay="800"/>
                                          </p:stCondLst>
                                        </p:cTn>
                                        <p:tgtEl>
                                          <p:spTgt spid="10">
                                            <p:txEl>
                                              <p:pRg st="25" end="25"/>
                                            </p:txEl>
                                          </p:spTgt>
                                        </p:tgtEl>
                                        <p:attrNameLst>
                                          <p:attrName>ppt_y</p:attrName>
                                        </p:attrNameLst>
                                      </p:cBhvr>
                                      <p:tavLst>
                                        <p:tav tm="0">
                                          <p:val>
                                            <p:strVal val="#ppt_y+0.1"/>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30" presetClass="entr" presetSubtype="0" fill="hold" grpId="0" nodeType="clickEffect">
                                  <p:stCondLst>
                                    <p:cond delay="0"/>
                                  </p:stCondLst>
                                  <p:childTnLst>
                                    <p:set>
                                      <p:cBhvr>
                                        <p:cTn id="266" dur="1" fill="hold">
                                          <p:stCondLst>
                                            <p:cond delay="0"/>
                                          </p:stCondLst>
                                        </p:cTn>
                                        <p:tgtEl>
                                          <p:spTgt spid="10">
                                            <p:txEl>
                                              <p:pRg st="26" end="26"/>
                                            </p:txEl>
                                          </p:spTgt>
                                        </p:tgtEl>
                                        <p:attrNameLst>
                                          <p:attrName>style.visibility</p:attrName>
                                        </p:attrNameLst>
                                      </p:cBhvr>
                                      <p:to>
                                        <p:strVal val="visible"/>
                                      </p:to>
                                    </p:set>
                                    <p:animEffect transition="in" filter="fade">
                                      <p:cBhvr>
                                        <p:cTn id="267" dur="800" decel="100000"/>
                                        <p:tgtEl>
                                          <p:spTgt spid="10">
                                            <p:txEl>
                                              <p:pRg st="26" end="26"/>
                                            </p:txEl>
                                          </p:spTgt>
                                        </p:tgtEl>
                                      </p:cBhvr>
                                    </p:animEffect>
                                    <p:anim calcmode="lin" valueType="num">
                                      <p:cBhvr>
                                        <p:cTn id="268" dur="800" decel="100000" fill="hold"/>
                                        <p:tgtEl>
                                          <p:spTgt spid="10">
                                            <p:txEl>
                                              <p:pRg st="26" end="26"/>
                                            </p:txEl>
                                          </p:spTgt>
                                        </p:tgtEl>
                                        <p:attrNameLst>
                                          <p:attrName>style.rotation</p:attrName>
                                        </p:attrNameLst>
                                      </p:cBhvr>
                                      <p:tavLst>
                                        <p:tav tm="0">
                                          <p:val>
                                            <p:fltVal val="-90"/>
                                          </p:val>
                                        </p:tav>
                                        <p:tav tm="100000">
                                          <p:val>
                                            <p:fltVal val="0"/>
                                          </p:val>
                                        </p:tav>
                                      </p:tavLst>
                                    </p:anim>
                                    <p:anim calcmode="lin" valueType="num">
                                      <p:cBhvr>
                                        <p:cTn id="269" dur="800" decel="100000" fill="hold"/>
                                        <p:tgtEl>
                                          <p:spTgt spid="10">
                                            <p:txEl>
                                              <p:pRg st="26" end="26"/>
                                            </p:txEl>
                                          </p:spTgt>
                                        </p:tgtEl>
                                        <p:attrNameLst>
                                          <p:attrName>ppt_x</p:attrName>
                                        </p:attrNameLst>
                                      </p:cBhvr>
                                      <p:tavLst>
                                        <p:tav tm="0">
                                          <p:val>
                                            <p:strVal val="#ppt_x+0.4"/>
                                          </p:val>
                                        </p:tav>
                                        <p:tav tm="100000">
                                          <p:val>
                                            <p:strVal val="#ppt_x-0.05"/>
                                          </p:val>
                                        </p:tav>
                                      </p:tavLst>
                                    </p:anim>
                                    <p:anim calcmode="lin" valueType="num">
                                      <p:cBhvr>
                                        <p:cTn id="270" dur="800" decel="100000" fill="hold"/>
                                        <p:tgtEl>
                                          <p:spTgt spid="10">
                                            <p:txEl>
                                              <p:pRg st="26" end="26"/>
                                            </p:txEl>
                                          </p:spTgt>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10">
                                            <p:txEl>
                                              <p:pRg st="26" end="26"/>
                                            </p:txEl>
                                          </p:spTgt>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10">
                                            <p:txEl>
                                              <p:pRg st="26" end="2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86350"/>
            <a:ext cx="1371600" cy="177165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0726"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0727"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0728"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0729"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914400" y="152400"/>
            <a:ext cx="7162800" cy="707886"/>
          </a:xfrm>
          <a:prstGeom prst="rect">
            <a:avLst/>
          </a:prstGeom>
          <a:noFill/>
        </p:spPr>
        <p:txBody>
          <a:bodyPr wrap="square" rtlCol="0">
            <a:spAutoFit/>
          </a:bodyPr>
          <a:lstStyle/>
          <a:p>
            <a:pPr algn="ctr"/>
            <a:r>
              <a:rPr lang="en-US" sz="4000" dirty="0" smtClean="0"/>
              <a:t>Directors of Missions</a:t>
            </a:r>
            <a:endParaRPr lang="en-US" sz="4000" dirty="0"/>
          </a:p>
        </p:txBody>
      </p:sp>
      <p:sp>
        <p:nvSpPr>
          <p:cNvPr id="10" name="TextBox 9"/>
          <p:cNvSpPr txBox="1"/>
          <p:nvPr/>
        </p:nvSpPr>
        <p:spPr>
          <a:xfrm>
            <a:off x="381000" y="1371600"/>
            <a:ext cx="8458200" cy="1754326"/>
          </a:xfrm>
          <a:prstGeom prst="rect">
            <a:avLst/>
          </a:prstGeom>
          <a:noFill/>
        </p:spPr>
        <p:txBody>
          <a:bodyPr wrap="square" numCol="2" rtlCol="0">
            <a:spAutoFit/>
          </a:bodyPr>
          <a:lstStyle/>
          <a:p>
            <a:pPr>
              <a:buFont typeface="Arial" pitchFamily="34" charset="0"/>
              <a:buChar char="•"/>
            </a:pPr>
            <a:r>
              <a:rPr lang="en-US" dirty="0" smtClean="0"/>
              <a:t> Robert Willie Johnson (1945-1946)</a:t>
            </a:r>
          </a:p>
          <a:p>
            <a:pPr>
              <a:buFont typeface="Arial" pitchFamily="34" charset="0"/>
              <a:buChar char="•"/>
            </a:pPr>
            <a:r>
              <a:rPr lang="en-US" dirty="0" smtClean="0"/>
              <a:t> D. Maurice Smith (1946-1950)</a:t>
            </a:r>
          </a:p>
          <a:p>
            <a:pPr>
              <a:buFont typeface="Arial" pitchFamily="34" charset="0"/>
              <a:buChar char="•"/>
            </a:pPr>
            <a:r>
              <a:rPr lang="en-US" dirty="0" smtClean="0"/>
              <a:t> Edgar M. Crosby (1954-1957)</a:t>
            </a:r>
          </a:p>
          <a:p>
            <a:pPr>
              <a:buFont typeface="Arial" pitchFamily="34" charset="0"/>
              <a:buChar char="•"/>
            </a:pPr>
            <a:r>
              <a:rPr lang="en-US" dirty="0" smtClean="0"/>
              <a:t> Gordon G. Price (1957-1958)</a:t>
            </a:r>
          </a:p>
          <a:p>
            <a:pPr>
              <a:buFont typeface="Arial" pitchFamily="34" charset="0"/>
              <a:buChar char="•"/>
            </a:pPr>
            <a:r>
              <a:rPr lang="en-US" dirty="0" smtClean="0"/>
              <a:t> Sidney H. Odom (1959-1963)</a:t>
            </a:r>
          </a:p>
          <a:p>
            <a:pPr>
              <a:buFont typeface="Arial" pitchFamily="34" charset="0"/>
              <a:buChar char="•"/>
            </a:pPr>
            <a:r>
              <a:rPr lang="en-US" dirty="0" smtClean="0"/>
              <a:t> R. L. (Bill) Duke (1963-1968)</a:t>
            </a:r>
          </a:p>
          <a:p>
            <a:pPr>
              <a:buFont typeface="Arial" pitchFamily="34" charset="0"/>
              <a:buChar char="•"/>
            </a:pPr>
            <a:r>
              <a:rPr lang="en-US" dirty="0" smtClean="0"/>
              <a:t> Waldo P. Harris III (1969-1986)</a:t>
            </a:r>
          </a:p>
          <a:p>
            <a:pPr>
              <a:buFont typeface="Arial" pitchFamily="34" charset="0"/>
              <a:buChar char="•"/>
            </a:pPr>
            <a:r>
              <a:rPr lang="en-US" dirty="0" smtClean="0"/>
              <a:t> Howard E. Germany (1986-1991)</a:t>
            </a:r>
          </a:p>
          <a:p>
            <a:pPr>
              <a:buFont typeface="Arial" pitchFamily="34" charset="0"/>
              <a:buChar char="•"/>
            </a:pPr>
            <a:r>
              <a:rPr lang="en-US" dirty="0" smtClean="0"/>
              <a:t> Timothy Sangster (1991-1995)</a:t>
            </a:r>
          </a:p>
          <a:p>
            <a:pPr>
              <a:buFont typeface="Arial" pitchFamily="34" charset="0"/>
              <a:buChar char="•"/>
            </a:pPr>
            <a:r>
              <a:rPr lang="en-US" dirty="0" smtClean="0"/>
              <a:t> John P. (Jack) Reynolds (1995-1997)</a:t>
            </a:r>
          </a:p>
          <a:p>
            <a:pPr>
              <a:buFont typeface="Arial" pitchFamily="34" charset="0"/>
              <a:buChar char="•"/>
            </a:pPr>
            <a:r>
              <a:rPr lang="en-US" dirty="0" smtClean="0"/>
              <a:t> James Bland (1998-2007)</a:t>
            </a:r>
          </a:p>
          <a:p>
            <a:pPr>
              <a:buFont typeface="Arial" pitchFamily="34" charset="0"/>
              <a:buChar char="•"/>
            </a:pPr>
            <a:r>
              <a:rPr lang="en-US" dirty="0" smtClean="0"/>
              <a:t> Andy Perryman (2007-Present)</a:t>
            </a:r>
            <a:endParaRPr lang="en-US" dirty="0"/>
          </a:p>
        </p:txBody>
      </p:sp>
      <p:sp>
        <p:nvSpPr>
          <p:cNvPr id="11" name="Rectangle 10"/>
          <p:cNvSpPr/>
          <p:nvPr/>
        </p:nvSpPr>
        <p:spPr>
          <a:xfrm>
            <a:off x="990600" y="762000"/>
            <a:ext cx="6781800" cy="646331"/>
          </a:xfrm>
          <a:prstGeom prst="rect">
            <a:avLst/>
          </a:prstGeom>
        </p:spPr>
        <p:txBody>
          <a:bodyPr wrap="square">
            <a:spAutoFit/>
          </a:bodyPr>
          <a:lstStyle/>
          <a:p>
            <a:r>
              <a:rPr lang="en-US" dirty="0" smtClean="0"/>
              <a:t>The office of Director of Missions was not created in the Georgia Association until 1945.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800" decel="100000"/>
                                        <p:tgtEl>
                                          <p:spTgt spid="10">
                                            <p:txEl>
                                              <p:pRg st="0" end="0"/>
                                            </p:txEl>
                                          </p:spTgt>
                                        </p:tgtEl>
                                      </p:cBhvr>
                                    </p:animEffect>
                                    <p:anim calcmode="lin" valueType="num">
                                      <p:cBhvr>
                                        <p:cTn id="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800" decel="100000"/>
                                        <p:tgtEl>
                                          <p:spTgt spid="10">
                                            <p:txEl>
                                              <p:pRg st="1" end="1"/>
                                            </p:txEl>
                                          </p:spTgt>
                                        </p:tgtEl>
                                      </p:cBhvr>
                                    </p:animEffect>
                                    <p:anim calcmode="lin" valueType="num">
                                      <p:cBhvr>
                                        <p:cTn id="18"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800" decel="100000"/>
                                        <p:tgtEl>
                                          <p:spTgt spid="10">
                                            <p:txEl>
                                              <p:pRg st="2" end="2"/>
                                            </p:txEl>
                                          </p:spTgt>
                                        </p:tgtEl>
                                      </p:cBhvr>
                                    </p:animEffect>
                                    <p:anim calcmode="lin" valueType="num">
                                      <p:cBhvr>
                                        <p:cTn id="28"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fade">
                                      <p:cBhvr>
                                        <p:cTn id="37" dur="800" decel="100000"/>
                                        <p:tgtEl>
                                          <p:spTgt spid="10">
                                            <p:txEl>
                                              <p:pRg st="3" end="3"/>
                                            </p:txEl>
                                          </p:spTgt>
                                        </p:tgtEl>
                                      </p:cBhvr>
                                    </p:animEffect>
                                    <p:anim calcmode="lin" valueType="num">
                                      <p:cBhvr>
                                        <p:cTn id="38"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fade">
                                      <p:cBhvr>
                                        <p:cTn id="47" dur="800" decel="100000"/>
                                        <p:tgtEl>
                                          <p:spTgt spid="10">
                                            <p:txEl>
                                              <p:pRg st="4" end="4"/>
                                            </p:txEl>
                                          </p:spTgt>
                                        </p:tgtEl>
                                      </p:cBhvr>
                                    </p:animEffect>
                                    <p:anim calcmode="lin" valueType="num">
                                      <p:cBhvr>
                                        <p:cTn id="48" dur="800" decel="100000" fill="hold"/>
                                        <p:tgtEl>
                                          <p:spTgt spid="10">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0">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0">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0">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0">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0">
                                            <p:txEl>
                                              <p:pRg st="5" end="5"/>
                                            </p:txEl>
                                          </p:spTgt>
                                        </p:tgtEl>
                                        <p:attrNameLst>
                                          <p:attrName>style.visibility</p:attrName>
                                        </p:attrNameLst>
                                      </p:cBhvr>
                                      <p:to>
                                        <p:strVal val="visible"/>
                                      </p:to>
                                    </p:set>
                                    <p:animEffect transition="in" filter="fade">
                                      <p:cBhvr>
                                        <p:cTn id="57" dur="800" decel="100000"/>
                                        <p:tgtEl>
                                          <p:spTgt spid="10">
                                            <p:txEl>
                                              <p:pRg st="5" end="5"/>
                                            </p:txEl>
                                          </p:spTgt>
                                        </p:tgtEl>
                                      </p:cBhvr>
                                    </p:animEffect>
                                    <p:anim calcmode="lin" valueType="num">
                                      <p:cBhvr>
                                        <p:cTn id="58" dur="800" decel="100000" fill="hold"/>
                                        <p:tgtEl>
                                          <p:spTgt spid="10">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0">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0">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0">
                                            <p:txEl>
                                              <p:pRg st="6" end="6"/>
                                            </p:txEl>
                                          </p:spTgt>
                                        </p:tgtEl>
                                        <p:attrNameLst>
                                          <p:attrName>style.visibility</p:attrName>
                                        </p:attrNameLst>
                                      </p:cBhvr>
                                      <p:to>
                                        <p:strVal val="visible"/>
                                      </p:to>
                                    </p:set>
                                    <p:animEffect transition="in" filter="fade">
                                      <p:cBhvr>
                                        <p:cTn id="67" dur="800" decel="100000"/>
                                        <p:tgtEl>
                                          <p:spTgt spid="10">
                                            <p:txEl>
                                              <p:pRg st="6" end="6"/>
                                            </p:txEl>
                                          </p:spTgt>
                                        </p:tgtEl>
                                      </p:cBhvr>
                                    </p:animEffect>
                                    <p:anim calcmode="lin" valueType="num">
                                      <p:cBhvr>
                                        <p:cTn id="68" dur="800" decel="100000" fill="hold"/>
                                        <p:tgtEl>
                                          <p:spTgt spid="10">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0">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0">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0">
                                            <p:txEl>
                                              <p:pRg st="7" end="7"/>
                                            </p:txEl>
                                          </p:spTgt>
                                        </p:tgtEl>
                                        <p:attrNameLst>
                                          <p:attrName>style.visibility</p:attrName>
                                        </p:attrNameLst>
                                      </p:cBhvr>
                                      <p:to>
                                        <p:strVal val="visible"/>
                                      </p:to>
                                    </p:set>
                                    <p:animEffect transition="in" filter="fade">
                                      <p:cBhvr>
                                        <p:cTn id="77" dur="800" decel="100000"/>
                                        <p:tgtEl>
                                          <p:spTgt spid="10">
                                            <p:txEl>
                                              <p:pRg st="7" end="7"/>
                                            </p:txEl>
                                          </p:spTgt>
                                        </p:tgtEl>
                                      </p:cBhvr>
                                    </p:animEffect>
                                    <p:anim calcmode="lin" valueType="num">
                                      <p:cBhvr>
                                        <p:cTn id="78" dur="800" decel="100000" fill="hold"/>
                                        <p:tgtEl>
                                          <p:spTgt spid="10">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0">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0">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0">
                                            <p:txEl>
                                              <p:pRg st="8" end="8"/>
                                            </p:txEl>
                                          </p:spTgt>
                                        </p:tgtEl>
                                        <p:attrNameLst>
                                          <p:attrName>style.visibility</p:attrName>
                                        </p:attrNameLst>
                                      </p:cBhvr>
                                      <p:to>
                                        <p:strVal val="visible"/>
                                      </p:to>
                                    </p:set>
                                    <p:animEffect transition="in" filter="fade">
                                      <p:cBhvr>
                                        <p:cTn id="87" dur="800" decel="100000"/>
                                        <p:tgtEl>
                                          <p:spTgt spid="10">
                                            <p:txEl>
                                              <p:pRg st="8" end="8"/>
                                            </p:txEl>
                                          </p:spTgt>
                                        </p:tgtEl>
                                      </p:cBhvr>
                                    </p:animEffect>
                                    <p:anim calcmode="lin" valueType="num">
                                      <p:cBhvr>
                                        <p:cTn id="88" dur="800" decel="100000" fill="hold"/>
                                        <p:tgtEl>
                                          <p:spTgt spid="10">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0">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0">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0">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0">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0">
                                            <p:txEl>
                                              <p:pRg st="9" end="9"/>
                                            </p:txEl>
                                          </p:spTgt>
                                        </p:tgtEl>
                                        <p:attrNameLst>
                                          <p:attrName>style.visibility</p:attrName>
                                        </p:attrNameLst>
                                      </p:cBhvr>
                                      <p:to>
                                        <p:strVal val="visible"/>
                                      </p:to>
                                    </p:set>
                                    <p:animEffect transition="in" filter="fade">
                                      <p:cBhvr>
                                        <p:cTn id="97" dur="800" decel="100000"/>
                                        <p:tgtEl>
                                          <p:spTgt spid="10">
                                            <p:txEl>
                                              <p:pRg st="9" end="9"/>
                                            </p:txEl>
                                          </p:spTgt>
                                        </p:tgtEl>
                                      </p:cBhvr>
                                    </p:animEffect>
                                    <p:anim calcmode="lin" valueType="num">
                                      <p:cBhvr>
                                        <p:cTn id="98" dur="800" decel="100000" fill="hold"/>
                                        <p:tgtEl>
                                          <p:spTgt spid="10">
                                            <p:txEl>
                                              <p:pRg st="9" end="9"/>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0">
                                            <p:txEl>
                                              <p:pRg st="9" end="9"/>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0">
                                            <p:txEl>
                                              <p:pRg st="9" end="9"/>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0">
                                            <p:txEl>
                                              <p:pRg st="9" end="9"/>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0">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0">
                                            <p:txEl>
                                              <p:pRg st="10" end="10"/>
                                            </p:txEl>
                                          </p:spTgt>
                                        </p:tgtEl>
                                        <p:attrNameLst>
                                          <p:attrName>style.visibility</p:attrName>
                                        </p:attrNameLst>
                                      </p:cBhvr>
                                      <p:to>
                                        <p:strVal val="visible"/>
                                      </p:to>
                                    </p:set>
                                    <p:animEffect transition="in" filter="fade">
                                      <p:cBhvr>
                                        <p:cTn id="107" dur="800" decel="100000"/>
                                        <p:tgtEl>
                                          <p:spTgt spid="10">
                                            <p:txEl>
                                              <p:pRg st="10" end="10"/>
                                            </p:txEl>
                                          </p:spTgt>
                                        </p:tgtEl>
                                      </p:cBhvr>
                                    </p:animEffect>
                                    <p:anim calcmode="lin" valueType="num">
                                      <p:cBhvr>
                                        <p:cTn id="108" dur="800" decel="100000" fill="hold"/>
                                        <p:tgtEl>
                                          <p:spTgt spid="10">
                                            <p:txEl>
                                              <p:pRg st="10" end="1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0">
                                            <p:txEl>
                                              <p:pRg st="10" end="1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0">
                                            <p:txEl>
                                              <p:pRg st="10" end="1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0">
                                            <p:txEl>
                                              <p:pRg st="10" end="1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0">
                                            <p:txEl>
                                              <p:pRg st="10" end="10"/>
                                            </p:txEl>
                                          </p:spTgt>
                                        </p:tgtEl>
                                        <p:attrNameLst>
                                          <p:attrName>ppt_y</p:attrName>
                                        </p:attrNameLst>
                                      </p:cBhvr>
                                      <p:tavLst>
                                        <p:tav tm="0">
                                          <p:val>
                                            <p:strVal val="#ppt_y+0.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0" presetClass="entr" presetSubtype="0" fill="hold" grpId="0" nodeType="clickEffect">
                                  <p:stCondLst>
                                    <p:cond delay="0"/>
                                  </p:stCondLst>
                                  <p:childTnLst>
                                    <p:set>
                                      <p:cBhvr>
                                        <p:cTn id="116" dur="1" fill="hold">
                                          <p:stCondLst>
                                            <p:cond delay="0"/>
                                          </p:stCondLst>
                                        </p:cTn>
                                        <p:tgtEl>
                                          <p:spTgt spid="10">
                                            <p:txEl>
                                              <p:pRg st="11" end="11"/>
                                            </p:txEl>
                                          </p:spTgt>
                                        </p:tgtEl>
                                        <p:attrNameLst>
                                          <p:attrName>style.visibility</p:attrName>
                                        </p:attrNameLst>
                                      </p:cBhvr>
                                      <p:to>
                                        <p:strVal val="visible"/>
                                      </p:to>
                                    </p:set>
                                    <p:animEffect transition="in" filter="fade">
                                      <p:cBhvr>
                                        <p:cTn id="117" dur="800" decel="100000"/>
                                        <p:tgtEl>
                                          <p:spTgt spid="10">
                                            <p:txEl>
                                              <p:pRg st="11" end="11"/>
                                            </p:txEl>
                                          </p:spTgt>
                                        </p:tgtEl>
                                      </p:cBhvr>
                                    </p:animEffect>
                                    <p:anim calcmode="lin" valueType="num">
                                      <p:cBhvr>
                                        <p:cTn id="118" dur="800" decel="100000" fill="hold"/>
                                        <p:tgtEl>
                                          <p:spTgt spid="10">
                                            <p:txEl>
                                              <p:pRg st="11" end="11"/>
                                            </p:txEl>
                                          </p:spTgt>
                                        </p:tgtEl>
                                        <p:attrNameLst>
                                          <p:attrName>style.rotation</p:attrName>
                                        </p:attrNameLst>
                                      </p:cBhvr>
                                      <p:tavLst>
                                        <p:tav tm="0">
                                          <p:val>
                                            <p:fltVal val="-90"/>
                                          </p:val>
                                        </p:tav>
                                        <p:tav tm="100000">
                                          <p:val>
                                            <p:fltVal val="0"/>
                                          </p:val>
                                        </p:tav>
                                      </p:tavLst>
                                    </p:anim>
                                    <p:anim calcmode="lin" valueType="num">
                                      <p:cBhvr>
                                        <p:cTn id="119" dur="800" decel="100000" fill="hold"/>
                                        <p:tgtEl>
                                          <p:spTgt spid="10">
                                            <p:txEl>
                                              <p:pRg st="11" end="11"/>
                                            </p:txEl>
                                          </p:spTgt>
                                        </p:tgtEl>
                                        <p:attrNameLst>
                                          <p:attrName>ppt_x</p:attrName>
                                        </p:attrNameLst>
                                      </p:cBhvr>
                                      <p:tavLst>
                                        <p:tav tm="0">
                                          <p:val>
                                            <p:strVal val="#ppt_x+0.4"/>
                                          </p:val>
                                        </p:tav>
                                        <p:tav tm="100000">
                                          <p:val>
                                            <p:strVal val="#ppt_x-0.05"/>
                                          </p:val>
                                        </p:tav>
                                      </p:tavLst>
                                    </p:anim>
                                    <p:anim calcmode="lin" valueType="num">
                                      <p:cBhvr>
                                        <p:cTn id="120" dur="800" decel="100000" fill="hold"/>
                                        <p:tgtEl>
                                          <p:spTgt spid="10">
                                            <p:txEl>
                                              <p:pRg st="11" end="11"/>
                                            </p:txEl>
                                          </p:spTgt>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10">
                                            <p:txEl>
                                              <p:pRg st="11" end="11"/>
                                            </p:txEl>
                                          </p:spTgt>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10">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18438"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18439"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18440"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18441"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219200" y="304800"/>
            <a:ext cx="6705600" cy="707886"/>
          </a:xfrm>
          <a:prstGeom prst="rect">
            <a:avLst/>
          </a:prstGeom>
          <a:noFill/>
        </p:spPr>
        <p:txBody>
          <a:bodyPr wrap="square" rtlCol="0">
            <a:spAutoFit/>
          </a:bodyPr>
          <a:lstStyle/>
          <a:p>
            <a:pPr algn="ctr"/>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First Missionary Conference</a:t>
            </a:r>
            <a:endParaRPr lang="en-US" sz="4000" dirty="0">
              <a:effectLst>
                <a:glow rad="139700">
                  <a:schemeClr val="accent2">
                    <a:satMod val="175000"/>
                    <a:alpha val="40000"/>
                  </a:schemeClr>
                </a:glow>
                <a:outerShdw blurRad="25500" dist="23000" dir="7020000" algn="tl">
                  <a:srgbClr val="000000">
                    <a:alpha val="50000"/>
                  </a:srgbClr>
                </a:outerShdw>
              </a:effectLst>
            </a:endParaRPr>
          </a:p>
        </p:txBody>
      </p:sp>
      <p:sp>
        <p:nvSpPr>
          <p:cNvPr id="10" name="TextBox 9"/>
          <p:cNvSpPr txBox="1"/>
          <p:nvPr/>
        </p:nvSpPr>
        <p:spPr>
          <a:xfrm>
            <a:off x="533400" y="1295400"/>
            <a:ext cx="8077200" cy="2862322"/>
          </a:xfrm>
          <a:prstGeom prst="rect">
            <a:avLst/>
          </a:prstGeom>
          <a:noFill/>
        </p:spPr>
        <p:txBody>
          <a:bodyPr wrap="square" rtlCol="0">
            <a:spAutoFit/>
          </a:bodyPr>
          <a:lstStyle/>
          <a:p>
            <a:r>
              <a:rPr lang="en-US" dirty="0" smtClean="0"/>
              <a:t>The </a:t>
            </a:r>
            <a:r>
              <a:rPr lang="en-US" dirty="0" err="1" smtClean="0"/>
              <a:t>Powelton</a:t>
            </a:r>
            <a:r>
              <a:rPr lang="en-US" dirty="0" smtClean="0"/>
              <a:t> Conference – Friday, May 1, 1801.</a:t>
            </a:r>
          </a:p>
          <a:p>
            <a:endParaRPr lang="en-US" dirty="0" smtClean="0"/>
          </a:p>
          <a:p>
            <a:r>
              <a:rPr lang="en-US" dirty="0" smtClean="0"/>
              <a:t>	Henry Holcombe from Savannah </a:t>
            </a:r>
          </a:p>
          <a:p>
            <a:r>
              <a:rPr lang="en-US" dirty="0" smtClean="0"/>
              <a:t>	</a:t>
            </a:r>
          </a:p>
          <a:p>
            <a:r>
              <a:rPr lang="en-US" dirty="0" smtClean="0"/>
              <a:t>	Francis Ross from Hephzibah Association</a:t>
            </a:r>
          </a:p>
          <a:p>
            <a:r>
              <a:rPr lang="en-US" dirty="0" smtClean="0"/>
              <a:t>	</a:t>
            </a:r>
          </a:p>
          <a:p>
            <a:r>
              <a:rPr lang="en-US" dirty="0" smtClean="0"/>
              <a:t>	Jesse Mercer, Abraham Marshall, John Robertson, Edmund Talbot, Adam 	Jones and John Harvey from Georgia Association.</a:t>
            </a:r>
          </a:p>
          <a:p>
            <a:endParaRPr lang="en-US" dirty="0" smtClean="0"/>
          </a:p>
          <a:p>
            <a:r>
              <a:rPr lang="en-US" dirty="0" smtClean="0"/>
              <a:t>THE MISSION BOARD OF THE GEORGIA ASSOCIATION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0">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 calcmode="lin" valueType="num">
                                      <p:cBhvr>
                                        <p:cTn id="16" dur="500" fill="hold"/>
                                        <p:tgtEl>
                                          <p:spTgt spid="10">
                                            <p:txEl>
                                              <p:pRg st="2" end="2"/>
                                            </p:txEl>
                                          </p:spTgt>
                                        </p:tgtEl>
                                        <p:attrNameLst>
                                          <p:attrName>ppt_w</p:attrName>
                                        </p:attrNameLst>
                                      </p:cBhvr>
                                      <p:tavLst>
                                        <p:tav tm="0">
                                          <p:val>
                                            <p:strVal val="#ppt_w*0.05"/>
                                          </p:val>
                                        </p:tav>
                                        <p:tav tm="100000">
                                          <p:val>
                                            <p:strVal val="#ppt_w"/>
                                          </p:val>
                                        </p:tav>
                                      </p:tavLst>
                                    </p:anim>
                                    <p:anim calcmode="lin" valueType="num">
                                      <p:cBhvr>
                                        <p:cTn id="17" dur="500" fill="hold"/>
                                        <p:tgtEl>
                                          <p:spTgt spid="10">
                                            <p:txEl>
                                              <p:pRg st="2" end="2"/>
                                            </p:txEl>
                                          </p:spTgt>
                                        </p:tgtEl>
                                        <p:attrNameLst>
                                          <p:attrName>ppt_h</p:attrName>
                                        </p:attrNameLst>
                                      </p:cBhvr>
                                      <p:tavLst>
                                        <p:tav tm="0">
                                          <p:val>
                                            <p:strVal val="#ppt_h"/>
                                          </p:val>
                                        </p:tav>
                                        <p:tav tm="100000">
                                          <p:val>
                                            <p:strVal val="#ppt_h"/>
                                          </p:val>
                                        </p:tav>
                                      </p:tavLst>
                                    </p:anim>
                                    <p:anim calcmode="lin" valueType="num">
                                      <p:cBhvr>
                                        <p:cTn id="18" dur="5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19" dur="500" fill="hold"/>
                                        <p:tgtEl>
                                          <p:spTgt spid="10">
                                            <p:txEl>
                                              <p:pRg st="2" end="2"/>
                                            </p:txEl>
                                          </p:spTgt>
                                        </p:tgtEl>
                                        <p:attrNameLst>
                                          <p:attrName>ppt_y</p:attrName>
                                        </p:attrNameLst>
                                      </p:cBhvr>
                                      <p:tavLst>
                                        <p:tav tm="0">
                                          <p:val>
                                            <p:strVal val="#ppt_y"/>
                                          </p:val>
                                        </p:tav>
                                        <p:tav tm="100000">
                                          <p:val>
                                            <p:strVal val="#ppt_y"/>
                                          </p:val>
                                        </p:tav>
                                      </p:tavLst>
                                    </p:anim>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p:cTn id="25" dur="500" fill="hold"/>
                                        <p:tgtEl>
                                          <p:spTgt spid="10">
                                            <p:txEl>
                                              <p:pRg st="3" end="3"/>
                                            </p:txEl>
                                          </p:spTgt>
                                        </p:tgtEl>
                                        <p:attrNameLst>
                                          <p:attrName>ppt_w</p:attrName>
                                        </p:attrNameLst>
                                      </p:cBhvr>
                                      <p:tavLst>
                                        <p:tav tm="0">
                                          <p:val>
                                            <p:strVal val="#ppt_w*0.05"/>
                                          </p:val>
                                        </p:tav>
                                        <p:tav tm="100000">
                                          <p:val>
                                            <p:strVal val="#ppt_w"/>
                                          </p:val>
                                        </p:tav>
                                      </p:tavLst>
                                    </p:anim>
                                    <p:anim calcmode="lin" valueType="num">
                                      <p:cBhvr>
                                        <p:cTn id="26" dur="500" fill="hold"/>
                                        <p:tgtEl>
                                          <p:spTgt spid="10">
                                            <p:txEl>
                                              <p:pRg st="3" end="3"/>
                                            </p:txEl>
                                          </p:spTgt>
                                        </p:tgtEl>
                                        <p:attrNameLst>
                                          <p:attrName>ppt_h</p:attrName>
                                        </p:attrNameLst>
                                      </p:cBhvr>
                                      <p:tavLst>
                                        <p:tav tm="0">
                                          <p:val>
                                            <p:strVal val="#ppt_h"/>
                                          </p:val>
                                        </p:tav>
                                        <p:tav tm="100000">
                                          <p:val>
                                            <p:strVal val="#ppt_h"/>
                                          </p:val>
                                        </p:tav>
                                      </p:tavLst>
                                    </p:anim>
                                    <p:anim calcmode="lin" valueType="num">
                                      <p:cBhvr>
                                        <p:cTn id="27" dur="5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8" dur="500" fill="hold"/>
                                        <p:tgtEl>
                                          <p:spTgt spid="10">
                                            <p:txEl>
                                              <p:pRg st="3" end="3"/>
                                            </p:txEl>
                                          </p:spTgt>
                                        </p:tgtEl>
                                        <p:attrNameLst>
                                          <p:attrName>ppt_y</p:attrName>
                                        </p:attrNameLst>
                                      </p:cBhvr>
                                      <p:tavLst>
                                        <p:tav tm="0">
                                          <p:val>
                                            <p:strVal val="#ppt_y"/>
                                          </p:val>
                                        </p:tav>
                                        <p:tav tm="100000">
                                          <p:val>
                                            <p:strVal val="#ppt_y"/>
                                          </p:val>
                                        </p:tav>
                                      </p:tavLst>
                                    </p:anim>
                                    <p:animEffect transition="in" filter="fade">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 calcmode="lin" valueType="num">
                                      <p:cBhvr>
                                        <p:cTn id="34" dur="500" fill="hold"/>
                                        <p:tgtEl>
                                          <p:spTgt spid="10">
                                            <p:txEl>
                                              <p:pRg st="4" end="4"/>
                                            </p:txEl>
                                          </p:spTgt>
                                        </p:tgtEl>
                                        <p:attrNameLst>
                                          <p:attrName>ppt_w</p:attrName>
                                        </p:attrNameLst>
                                      </p:cBhvr>
                                      <p:tavLst>
                                        <p:tav tm="0">
                                          <p:val>
                                            <p:strVal val="#ppt_w*0.05"/>
                                          </p:val>
                                        </p:tav>
                                        <p:tav tm="100000">
                                          <p:val>
                                            <p:strVal val="#ppt_w"/>
                                          </p:val>
                                        </p:tav>
                                      </p:tavLst>
                                    </p:anim>
                                    <p:anim calcmode="lin" valueType="num">
                                      <p:cBhvr>
                                        <p:cTn id="35" dur="500" fill="hold"/>
                                        <p:tgtEl>
                                          <p:spTgt spid="10">
                                            <p:txEl>
                                              <p:pRg st="4" end="4"/>
                                            </p:txEl>
                                          </p:spTgt>
                                        </p:tgtEl>
                                        <p:attrNameLst>
                                          <p:attrName>ppt_h</p:attrName>
                                        </p:attrNameLst>
                                      </p:cBhvr>
                                      <p:tavLst>
                                        <p:tav tm="0">
                                          <p:val>
                                            <p:strVal val="#ppt_h"/>
                                          </p:val>
                                        </p:tav>
                                        <p:tav tm="100000">
                                          <p:val>
                                            <p:strVal val="#ppt_h"/>
                                          </p:val>
                                        </p:tav>
                                      </p:tavLst>
                                    </p:anim>
                                    <p:anim calcmode="lin" valueType="num">
                                      <p:cBhvr>
                                        <p:cTn id="36" dur="5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37" dur="500" fill="hold"/>
                                        <p:tgtEl>
                                          <p:spTgt spid="10">
                                            <p:txEl>
                                              <p:pRg st="4" end="4"/>
                                            </p:txEl>
                                          </p:spTgt>
                                        </p:tgtEl>
                                        <p:attrNameLst>
                                          <p:attrName>ppt_y</p:attrName>
                                        </p:attrNameLst>
                                      </p:cBhvr>
                                      <p:tavLst>
                                        <p:tav tm="0">
                                          <p:val>
                                            <p:strVal val="#ppt_y"/>
                                          </p:val>
                                        </p:tav>
                                        <p:tav tm="100000">
                                          <p:val>
                                            <p:strVal val="#ppt_y"/>
                                          </p:val>
                                        </p:tav>
                                      </p:tavLst>
                                    </p:anim>
                                    <p:animEffect transition="in" filter="fade">
                                      <p:cBhvr>
                                        <p:cTn id="38" dur="500"/>
                                        <p:tgtEl>
                                          <p:spTgt spid="1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anim calcmode="lin" valueType="num">
                                      <p:cBhvr>
                                        <p:cTn id="43" dur="500" fill="hold"/>
                                        <p:tgtEl>
                                          <p:spTgt spid="10">
                                            <p:txEl>
                                              <p:pRg st="5" end="5"/>
                                            </p:txEl>
                                          </p:spTgt>
                                        </p:tgtEl>
                                        <p:attrNameLst>
                                          <p:attrName>ppt_w</p:attrName>
                                        </p:attrNameLst>
                                      </p:cBhvr>
                                      <p:tavLst>
                                        <p:tav tm="0">
                                          <p:val>
                                            <p:strVal val="#ppt_w*0.05"/>
                                          </p:val>
                                        </p:tav>
                                        <p:tav tm="100000">
                                          <p:val>
                                            <p:strVal val="#ppt_w"/>
                                          </p:val>
                                        </p:tav>
                                      </p:tavLst>
                                    </p:anim>
                                    <p:anim calcmode="lin" valueType="num">
                                      <p:cBhvr>
                                        <p:cTn id="44" dur="500" fill="hold"/>
                                        <p:tgtEl>
                                          <p:spTgt spid="10">
                                            <p:txEl>
                                              <p:pRg st="5" end="5"/>
                                            </p:txEl>
                                          </p:spTgt>
                                        </p:tgtEl>
                                        <p:attrNameLst>
                                          <p:attrName>ppt_h</p:attrName>
                                        </p:attrNameLst>
                                      </p:cBhvr>
                                      <p:tavLst>
                                        <p:tav tm="0">
                                          <p:val>
                                            <p:strVal val="#ppt_h"/>
                                          </p:val>
                                        </p:tav>
                                        <p:tav tm="100000">
                                          <p:val>
                                            <p:strVal val="#ppt_h"/>
                                          </p:val>
                                        </p:tav>
                                      </p:tavLst>
                                    </p:anim>
                                    <p:anim calcmode="lin" valueType="num">
                                      <p:cBhvr>
                                        <p:cTn id="45" dur="500" fill="hold"/>
                                        <p:tgtEl>
                                          <p:spTgt spid="10">
                                            <p:txEl>
                                              <p:pRg st="5" end="5"/>
                                            </p:txEl>
                                          </p:spTgt>
                                        </p:tgtEl>
                                        <p:attrNameLst>
                                          <p:attrName>ppt_x</p:attrName>
                                        </p:attrNameLst>
                                      </p:cBhvr>
                                      <p:tavLst>
                                        <p:tav tm="0">
                                          <p:val>
                                            <p:strVal val="#ppt_x-.2"/>
                                          </p:val>
                                        </p:tav>
                                        <p:tav tm="100000">
                                          <p:val>
                                            <p:strVal val="#ppt_x"/>
                                          </p:val>
                                        </p:tav>
                                      </p:tavLst>
                                    </p:anim>
                                    <p:anim calcmode="lin" valueType="num">
                                      <p:cBhvr>
                                        <p:cTn id="46" dur="500" fill="hold"/>
                                        <p:tgtEl>
                                          <p:spTgt spid="10">
                                            <p:txEl>
                                              <p:pRg st="5" end="5"/>
                                            </p:txEl>
                                          </p:spTgt>
                                        </p:tgtEl>
                                        <p:attrNameLst>
                                          <p:attrName>ppt_y</p:attrName>
                                        </p:attrNameLst>
                                      </p:cBhvr>
                                      <p:tavLst>
                                        <p:tav tm="0">
                                          <p:val>
                                            <p:strVal val="#ppt_y"/>
                                          </p:val>
                                        </p:tav>
                                        <p:tav tm="100000">
                                          <p:val>
                                            <p:strVal val="#ppt_y"/>
                                          </p:val>
                                        </p:tav>
                                      </p:tavLst>
                                    </p:anim>
                                    <p:animEffect transition="in" filter="fade">
                                      <p:cBhvr>
                                        <p:cTn id="47" dur="500"/>
                                        <p:tgtEl>
                                          <p:spTgt spid="10">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10">
                                            <p:txEl>
                                              <p:pRg st="6" end="6"/>
                                            </p:txEl>
                                          </p:spTgt>
                                        </p:tgtEl>
                                        <p:attrNameLst>
                                          <p:attrName>style.visibility</p:attrName>
                                        </p:attrNameLst>
                                      </p:cBhvr>
                                      <p:to>
                                        <p:strVal val="visible"/>
                                      </p:to>
                                    </p:set>
                                    <p:anim calcmode="lin" valueType="num">
                                      <p:cBhvr>
                                        <p:cTn id="52" dur="500" fill="hold"/>
                                        <p:tgtEl>
                                          <p:spTgt spid="10">
                                            <p:txEl>
                                              <p:pRg st="6" end="6"/>
                                            </p:txEl>
                                          </p:spTgt>
                                        </p:tgtEl>
                                        <p:attrNameLst>
                                          <p:attrName>ppt_w</p:attrName>
                                        </p:attrNameLst>
                                      </p:cBhvr>
                                      <p:tavLst>
                                        <p:tav tm="0">
                                          <p:val>
                                            <p:strVal val="#ppt_w*0.05"/>
                                          </p:val>
                                        </p:tav>
                                        <p:tav tm="100000">
                                          <p:val>
                                            <p:strVal val="#ppt_w"/>
                                          </p:val>
                                        </p:tav>
                                      </p:tavLst>
                                    </p:anim>
                                    <p:anim calcmode="lin" valueType="num">
                                      <p:cBhvr>
                                        <p:cTn id="53" dur="500" fill="hold"/>
                                        <p:tgtEl>
                                          <p:spTgt spid="10">
                                            <p:txEl>
                                              <p:pRg st="6" end="6"/>
                                            </p:txEl>
                                          </p:spTgt>
                                        </p:tgtEl>
                                        <p:attrNameLst>
                                          <p:attrName>ppt_h</p:attrName>
                                        </p:attrNameLst>
                                      </p:cBhvr>
                                      <p:tavLst>
                                        <p:tav tm="0">
                                          <p:val>
                                            <p:strVal val="#ppt_h"/>
                                          </p:val>
                                        </p:tav>
                                        <p:tav tm="100000">
                                          <p:val>
                                            <p:strVal val="#ppt_h"/>
                                          </p:val>
                                        </p:tav>
                                      </p:tavLst>
                                    </p:anim>
                                    <p:anim calcmode="lin" valueType="num">
                                      <p:cBhvr>
                                        <p:cTn id="54" dur="500" fill="hold"/>
                                        <p:tgtEl>
                                          <p:spTgt spid="10">
                                            <p:txEl>
                                              <p:pRg st="6" end="6"/>
                                            </p:txEl>
                                          </p:spTgt>
                                        </p:tgtEl>
                                        <p:attrNameLst>
                                          <p:attrName>ppt_x</p:attrName>
                                        </p:attrNameLst>
                                      </p:cBhvr>
                                      <p:tavLst>
                                        <p:tav tm="0">
                                          <p:val>
                                            <p:strVal val="#ppt_x-.2"/>
                                          </p:val>
                                        </p:tav>
                                        <p:tav tm="100000">
                                          <p:val>
                                            <p:strVal val="#ppt_x"/>
                                          </p:val>
                                        </p:tav>
                                      </p:tavLst>
                                    </p:anim>
                                    <p:anim calcmode="lin" valueType="num">
                                      <p:cBhvr>
                                        <p:cTn id="55" dur="500" fill="hold"/>
                                        <p:tgtEl>
                                          <p:spTgt spid="10">
                                            <p:txEl>
                                              <p:pRg st="6" end="6"/>
                                            </p:txEl>
                                          </p:spTgt>
                                        </p:tgtEl>
                                        <p:attrNameLst>
                                          <p:attrName>ppt_y</p:attrName>
                                        </p:attrNameLst>
                                      </p:cBhvr>
                                      <p:tavLst>
                                        <p:tav tm="0">
                                          <p:val>
                                            <p:strVal val="#ppt_y"/>
                                          </p:val>
                                        </p:tav>
                                        <p:tav tm="100000">
                                          <p:val>
                                            <p:strVal val="#ppt_y"/>
                                          </p:val>
                                        </p:tav>
                                      </p:tavLst>
                                    </p:anim>
                                    <p:animEffect transition="in" filter="fade">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10">
                                            <p:txEl>
                                              <p:pRg st="8" end="8"/>
                                            </p:txEl>
                                          </p:spTgt>
                                        </p:tgtEl>
                                        <p:attrNameLst>
                                          <p:attrName>style.visibility</p:attrName>
                                        </p:attrNameLst>
                                      </p:cBhvr>
                                      <p:to>
                                        <p:strVal val="visible"/>
                                      </p:to>
                                    </p:set>
                                    <p:anim calcmode="lin" valueType="num">
                                      <p:cBhvr>
                                        <p:cTn id="61" dur="500" fill="hold"/>
                                        <p:tgtEl>
                                          <p:spTgt spid="10">
                                            <p:txEl>
                                              <p:pRg st="8" end="8"/>
                                            </p:txEl>
                                          </p:spTgt>
                                        </p:tgtEl>
                                        <p:attrNameLst>
                                          <p:attrName>ppt_w</p:attrName>
                                        </p:attrNameLst>
                                      </p:cBhvr>
                                      <p:tavLst>
                                        <p:tav tm="0">
                                          <p:val>
                                            <p:strVal val="#ppt_w*0.05"/>
                                          </p:val>
                                        </p:tav>
                                        <p:tav tm="100000">
                                          <p:val>
                                            <p:strVal val="#ppt_w"/>
                                          </p:val>
                                        </p:tav>
                                      </p:tavLst>
                                    </p:anim>
                                    <p:anim calcmode="lin" valueType="num">
                                      <p:cBhvr>
                                        <p:cTn id="62" dur="500" fill="hold"/>
                                        <p:tgtEl>
                                          <p:spTgt spid="10">
                                            <p:txEl>
                                              <p:pRg st="8" end="8"/>
                                            </p:txEl>
                                          </p:spTgt>
                                        </p:tgtEl>
                                        <p:attrNameLst>
                                          <p:attrName>ppt_h</p:attrName>
                                        </p:attrNameLst>
                                      </p:cBhvr>
                                      <p:tavLst>
                                        <p:tav tm="0">
                                          <p:val>
                                            <p:strVal val="#ppt_h"/>
                                          </p:val>
                                        </p:tav>
                                        <p:tav tm="100000">
                                          <p:val>
                                            <p:strVal val="#ppt_h"/>
                                          </p:val>
                                        </p:tav>
                                      </p:tavLst>
                                    </p:anim>
                                    <p:anim calcmode="lin" valueType="num">
                                      <p:cBhvr>
                                        <p:cTn id="63" dur="500" fill="hold"/>
                                        <p:tgtEl>
                                          <p:spTgt spid="10">
                                            <p:txEl>
                                              <p:pRg st="8" end="8"/>
                                            </p:txEl>
                                          </p:spTgt>
                                        </p:tgtEl>
                                        <p:attrNameLst>
                                          <p:attrName>ppt_x</p:attrName>
                                        </p:attrNameLst>
                                      </p:cBhvr>
                                      <p:tavLst>
                                        <p:tav tm="0">
                                          <p:val>
                                            <p:strVal val="#ppt_x-.2"/>
                                          </p:val>
                                        </p:tav>
                                        <p:tav tm="100000">
                                          <p:val>
                                            <p:strVal val="#ppt_x"/>
                                          </p:val>
                                        </p:tav>
                                      </p:tavLst>
                                    </p:anim>
                                    <p:anim calcmode="lin" valueType="num">
                                      <p:cBhvr>
                                        <p:cTn id="64" dur="500" fill="hold"/>
                                        <p:tgtEl>
                                          <p:spTgt spid="10">
                                            <p:txEl>
                                              <p:pRg st="8" end="8"/>
                                            </p:txEl>
                                          </p:spTgt>
                                        </p:tgtEl>
                                        <p:attrNameLst>
                                          <p:attrName>ppt_y</p:attrName>
                                        </p:attrNameLst>
                                      </p:cBhvr>
                                      <p:tavLst>
                                        <p:tav tm="0">
                                          <p:val>
                                            <p:strVal val="#ppt_y"/>
                                          </p:val>
                                        </p:tav>
                                        <p:tav tm="100000">
                                          <p:val>
                                            <p:strVal val="#ppt_y"/>
                                          </p:val>
                                        </p:tav>
                                      </p:tavLst>
                                    </p:anim>
                                    <p:animEffect transition="in" filter="fade">
                                      <p:cBhvr>
                                        <p:cTn id="65"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e Mercer 001.jpg"/>
          <p:cNvPicPr>
            <a:picLocks noChangeAspect="1"/>
          </p:cNvPicPr>
          <p:nvPr/>
        </p:nvPicPr>
        <p:blipFill>
          <a:blip r:embed="rId4" cstate="print">
            <a:lum bright="50000"/>
          </a:blip>
          <a:stretch>
            <a:fillRect/>
          </a:stretch>
        </p:blipFill>
        <p:spPr>
          <a:xfrm>
            <a:off x="2514600" y="4978741"/>
            <a:ext cx="1288542" cy="1879259"/>
          </a:xfrm>
          <a:prstGeom prst="rect">
            <a:avLst/>
          </a:prstGeom>
        </p:spPr>
      </p:pic>
      <p:pic>
        <p:nvPicPr>
          <p:cNvPr id="5" name="Picture 4" descr="Daniel Marshall 001.jpg"/>
          <p:cNvPicPr>
            <a:picLocks noChangeAspect="1"/>
          </p:cNvPicPr>
          <p:nvPr/>
        </p:nvPicPr>
        <p:blipFill>
          <a:blip r:embed="rId5" cstate="print">
            <a:lum bright="42000"/>
          </a:blip>
          <a:stretch>
            <a:fillRect/>
          </a:stretch>
        </p:blipFill>
        <p:spPr>
          <a:xfrm>
            <a:off x="0" y="5029200"/>
            <a:ext cx="1155526" cy="1828800"/>
          </a:xfrm>
          <a:prstGeom prst="rect">
            <a:avLst/>
          </a:prstGeom>
        </p:spPr>
      </p:pic>
      <p:pic>
        <p:nvPicPr>
          <p:cNvPr id="6" name="Picture 5" descr="Elisha Perryman 001.jpg"/>
          <p:cNvPicPr>
            <a:picLocks noChangeAspect="1"/>
          </p:cNvPicPr>
          <p:nvPr/>
        </p:nvPicPr>
        <p:blipFill>
          <a:blip r:embed="rId6" cstate="print">
            <a:lum bright="40000"/>
          </a:blip>
          <a:srcRect l="14597" t="14664" r="11874" b="24480"/>
          <a:stretch>
            <a:fillRect/>
          </a:stretch>
        </p:blipFill>
        <p:spPr>
          <a:xfrm>
            <a:off x="1143000" y="5029200"/>
            <a:ext cx="1371600" cy="1828800"/>
          </a:xfrm>
          <a:prstGeom prst="rect">
            <a:avLst/>
          </a:prstGeom>
        </p:spPr>
      </p:pic>
      <p:graphicFrame>
        <p:nvGraphicFramePr>
          <p:cNvPr id="1028" name="Object 4"/>
          <p:cNvGraphicFramePr>
            <a:graphicFrameLocks noChangeAspect="1"/>
          </p:cNvGraphicFramePr>
          <p:nvPr/>
        </p:nvGraphicFramePr>
        <p:xfrm>
          <a:off x="5105400" y="5029200"/>
          <a:ext cx="1363663" cy="1828800"/>
        </p:xfrm>
        <a:graphic>
          <a:graphicData uri="http://schemas.openxmlformats.org/presentationml/2006/ole">
            <mc:AlternateContent xmlns:mc="http://schemas.openxmlformats.org/markup-compatibility/2006">
              <mc:Choice xmlns:v="urn:schemas-microsoft-com:vml" Requires="v">
                <p:oleObj spid="_x0000_s31750" name="Acrobat Document" r:id="rId7" imgW="1363824" imgH="1828800" progId="AcroExch.Document.7">
                  <p:embed/>
                </p:oleObj>
              </mc:Choice>
              <mc:Fallback>
                <p:oleObj name="Acrobat Document" r:id="rId7" imgW="1363824" imgH="1828800" progId="AcroExch.Document.7">
                  <p:embed/>
                  <p:pic>
                    <p:nvPicPr>
                      <p:cNvPr id="0" name="Object 4"/>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1054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733800" y="5029200"/>
          <a:ext cx="1363663" cy="1828800"/>
        </p:xfrm>
        <a:graphic>
          <a:graphicData uri="http://schemas.openxmlformats.org/presentationml/2006/ole">
            <mc:AlternateContent xmlns:mc="http://schemas.openxmlformats.org/markup-compatibility/2006">
              <mc:Choice xmlns:v="urn:schemas-microsoft-com:vml" Requires="v">
                <p:oleObj spid="_x0000_s31751" name="Acrobat Document" r:id="rId9" imgW="1363824" imgH="1828800" progId="AcroExch.Document.7">
                  <p:embed/>
                </p:oleObj>
              </mc:Choice>
              <mc:Fallback>
                <p:oleObj name="Acrobat Document" r:id="rId9" imgW="1363824" imgH="1828800" progId="AcroExch.Document.7">
                  <p:embed/>
                  <p:pic>
                    <p:nvPicPr>
                      <p:cNvPr id="0" name="Object 5"/>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3733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6400800" y="5029200"/>
          <a:ext cx="1363663" cy="1828800"/>
        </p:xfrm>
        <a:graphic>
          <a:graphicData uri="http://schemas.openxmlformats.org/presentationml/2006/ole">
            <mc:AlternateContent xmlns:mc="http://schemas.openxmlformats.org/markup-compatibility/2006">
              <mc:Choice xmlns:v="urn:schemas-microsoft-com:vml" Requires="v">
                <p:oleObj spid="_x0000_s31752" name="Acrobat Document" r:id="rId11" imgW="1363824" imgH="1828800" progId="AcroExch.Document.7">
                  <p:embed/>
                </p:oleObj>
              </mc:Choice>
              <mc:Fallback>
                <p:oleObj name="Acrobat Document" r:id="rId11" imgW="1363824" imgH="1828800" progId="AcroExch.Document.7">
                  <p:embed/>
                  <p:pic>
                    <p:nvPicPr>
                      <p:cNvPr id="0" name="Object 6"/>
                      <p:cNvPicPr>
                        <a:picLocks noChangeAspect="1" noChangeArrowheads="1"/>
                      </p:cNvPicPr>
                      <p:nvPr/>
                    </p:nvPicPr>
                    <p:blipFill>
                      <a:blip r:embed="rId12">
                        <a:lum bright="20000"/>
                        <a:extLst>
                          <a:ext uri="{28A0092B-C50C-407E-A947-70E740481C1C}">
                            <a14:useLocalDpi xmlns:a14="http://schemas.microsoft.com/office/drawing/2010/main" val="0"/>
                          </a:ext>
                        </a:extLst>
                      </a:blip>
                      <a:srcRect/>
                      <a:stretch>
                        <a:fillRect/>
                      </a:stretch>
                    </p:blipFill>
                    <p:spPr bwMode="auto">
                      <a:xfrm>
                        <a:off x="6400800"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7780337" y="5029200"/>
          <a:ext cx="1363663" cy="1828800"/>
        </p:xfrm>
        <a:graphic>
          <a:graphicData uri="http://schemas.openxmlformats.org/presentationml/2006/ole">
            <mc:AlternateContent xmlns:mc="http://schemas.openxmlformats.org/markup-compatibility/2006">
              <mc:Choice xmlns:v="urn:schemas-microsoft-com:vml" Requires="v">
                <p:oleObj spid="_x0000_s31753" name="Acrobat Document" r:id="rId13" imgW="1363824" imgH="1828800" progId="AcroExch.Document.7">
                  <p:embed/>
                </p:oleObj>
              </mc:Choice>
              <mc:Fallback>
                <p:oleObj name="Acrobat Document" r:id="rId13" imgW="1363824" imgH="1828800" progId="AcroExch.Document.7">
                  <p:embed/>
                  <p:pic>
                    <p:nvPicPr>
                      <p:cNvPr id="0" name="Object 7"/>
                      <p:cNvPicPr>
                        <a:picLocks noChangeAspect="1" noChangeArrowheads="1"/>
                      </p:cNvPicPr>
                      <p:nvPr/>
                    </p:nvPicPr>
                    <p:blipFill>
                      <a:blip r:embed="rId14">
                        <a:lum bright="20000"/>
                        <a:extLst>
                          <a:ext uri="{28A0092B-C50C-407E-A947-70E740481C1C}">
                            <a14:useLocalDpi xmlns:a14="http://schemas.microsoft.com/office/drawing/2010/main" val="0"/>
                          </a:ext>
                        </a:extLst>
                      </a:blip>
                      <a:srcRect/>
                      <a:stretch>
                        <a:fillRect/>
                      </a:stretch>
                    </p:blipFill>
                    <p:spPr bwMode="auto">
                      <a:xfrm>
                        <a:off x="7780337" y="5029200"/>
                        <a:ext cx="13636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43000" y="152400"/>
            <a:ext cx="6705600" cy="1938992"/>
          </a:xfrm>
          <a:prstGeom prst="rect">
            <a:avLst/>
          </a:prstGeom>
          <a:noFill/>
        </p:spPr>
        <p:txBody>
          <a:bodyPr wrap="square" rtlCol="0">
            <a:spAutoFit/>
          </a:bodyPr>
          <a:lstStyle/>
          <a:p>
            <a:pPr algn="ctr"/>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The Organization of the General Baptist Association for the State of Georgia</a:t>
            </a:r>
            <a:endParaRPr lang="en-US" sz="4000" dirty="0">
              <a:effectLst>
                <a:glow rad="139700">
                  <a:schemeClr val="accent2">
                    <a:satMod val="175000"/>
                    <a:alpha val="40000"/>
                  </a:schemeClr>
                </a:glow>
                <a:outerShdw blurRad="25500" dist="23000" dir="7020000" algn="tl">
                  <a:srgbClr val="000000">
                    <a:alpha val="50000"/>
                  </a:srgbClr>
                </a:outerShdw>
              </a:effectLst>
            </a:endParaRPr>
          </a:p>
        </p:txBody>
      </p:sp>
      <p:sp>
        <p:nvSpPr>
          <p:cNvPr id="10" name="TextBox 9"/>
          <p:cNvSpPr txBox="1"/>
          <p:nvPr/>
        </p:nvSpPr>
        <p:spPr>
          <a:xfrm>
            <a:off x="533400" y="2133600"/>
            <a:ext cx="8077200" cy="2554545"/>
          </a:xfrm>
          <a:prstGeom prst="rect">
            <a:avLst/>
          </a:prstGeom>
          <a:noFill/>
        </p:spPr>
        <p:txBody>
          <a:bodyPr wrap="square" rtlCol="0">
            <a:spAutoFit/>
          </a:bodyPr>
          <a:lstStyle/>
          <a:p>
            <a:r>
              <a:rPr lang="en-US" dirty="0" smtClean="0"/>
              <a:t>June 27</a:t>
            </a:r>
            <a:r>
              <a:rPr lang="en-US" smtClean="0"/>
              <a:t>, </a:t>
            </a:r>
            <a:r>
              <a:rPr lang="en-US" smtClean="0"/>
              <a:t>1822</a:t>
            </a:r>
            <a:r>
              <a:rPr lang="en-US" dirty="0" smtClean="0"/>
              <a:t>, </a:t>
            </a:r>
            <a:r>
              <a:rPr lang="en-US" dirty="0" err="1" smtClean="0"/>
              <a:t>Powelton</a:t>
            </a:r>
            <a:r>
              <a:rPr lang="en-US" dirty="0" smtClean="0"/>
              <a:t> Baptist Church of Christ meetinghouse…</a:t>
            </a:r>
          </a:p>
          <a:p>
            <a:endParaRPr lang="en-US" sz="800" dirty="0" smtClean="0"/>
          </a:p>
          <a:p>
            <a:r>
              <a:rPr lang="en-US" dirty="0" smtClean="0"/>
              <a:t>As pastor of the church and moderator of the Georgia Association, Jesse Mercer took charge.</a:t>
            </a:r>
          </a:p>
          <a:p>
            <a:endParaRPr lang="en-US" sz="800" dirty="0" smtClean="0"/>
          </a:p>
          <a:p>
            <a:r>
              <a:rPr lang="en-US" dirty="0" smtClean="0"/>
              <a:t>After the worship time the acting clerk read the minutes from the associations which mentioned the meeting. The Ocmulgee and Georgia were favorable and </a:t>
            </a:r>
            <a:r>
              <a:rPr lang="en-US" dirty="0" err="1" smtClean="0"/>
              <a:t>Serepta</a:t>
            </a:r>
            <a:r>
              <a:rPr lang="en-US" dirty="0" smtClean="0"/>
              <a:t> negative.</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p:cTn id="21"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GB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GBA</Template>
  <TotalTime>476</TotalTime>
  <Words>2150</Words>
  <Application>Microsoft Office PowerPoint</Application>
  <PresentationFormat>On-screen Show (4:3)</PresentationFormat>
  <Paragraphs>369</Paragraphs>
  <Slides>15</Slides>
  <Notes>15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GBA</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cp:lastModifiedBy>
  <cp:revision>57</cp:revision>
  <dcterms:created xsi:type="dcterms:W3CDTF">2009-07-02T18:30:10Z</dcterms:created>
  <dcterms:modified xsi:type="dcterms:W3CDTF">2013-03-11T19:10:42Z</dcterms:modified>
</cp:coreProperties>
</file>